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image/ico" Extension="ico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image/jpg" Extension="jpg"/>
  <Default ContentType="image/ppm" Extension="ppm"/>
  <Default ContentType="image/pbm" Extension="pbm"/>
  <Default ContentType="image/pgm" Extension="pgm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Target="docProps/core.xml" Id="rId3" Type="http://schemas.openxmlformats.org/package/2006/relationships/metadata/core-properties"/>
  <Relationship Target="docProps/thumbnail.jpeg" Id="rId2" Type="http://schemas.openxmlformats.org/package/2006/relationships/metadata/thumbnail"/>
  <Relationship Target="ppt/presentation.xml" Id="rId1" Type="http://schemas.openxmlformats.org/officeDocument/2006/relationships/officeDocument"/>
  <Relationship Target="docProps/app.xml" Id="rId4" Type="http://schemas.openxmlformats.org/officeDocument/2006/relationships/extended-properties"/>
</Relationships>
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sldIdLst>
    <p:sldId id="256" r:id="rId6"/>
  </p:sldIdLst>
  <p:sldSz type="screen4x3" cy="6858000" cx="9144000"/>
  <p:notesSz cy="9144000" cx="6858000"/>
  <p:defaultTextStyle>
    <a:defPPr>
      <a:defRPr lang="en-US"/>
    </a:defPPr>
    <a:lvl1pPr marL="0" rtl="0" algn="l" latinLnBrk="0" eaLnBrk="1" defTabSz="91440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rtl="0" algn="l" latinLnBrk="0" eaLnBrk="1" defTabSz="91440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rtl="0" algn="l" latinLnBrk="0" eaLnBrk="1" defTabSz="91440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rtl="0" algn="l" latinLnBrk="0" eaLnBrk="1" defTabSz="91440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rtl="0" algn="l" latinLnBrk="0" eaLnBrk="1" defTabSz="91440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rtl="0" algn="l" latinLnBrk="0" eaLnBrk="1" defTabSz="91440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rtl="0" algn="l" latinLnBrk="0" eaLnBrk="1" defTabSz="91440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rtl="0" algn="l" latinLnBrk="0" eaLnBrk="1" defTabSz="91440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rtl="0" algn="l" latinLnBrk="0" eaLnBrk="1" defTabSz="91440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9958" autoAdjust="0"/>
    <p:restoredTop sz="94660"/>
  </p:normalViewPr>
  <p:slideViewPr>
    <p:cSldViewPr snapToGrid="0">
      <p:cViewPr varScale="1">
        <p:scale>
          <a:sx d="100" n="75"/>
          <a:sy d="100" n="75"/>
        </p:scale>
        <p:origin x="66" y="288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y="72008" cx="72008"/>
</p:viewPr>
</file>

<file path=ppt/_rels/presentation.xml.rels><?xml version="1.0" encoding="UTF-8" standalone="yes"?>
<Relationships xmlns="http://schemas.openxmlformats.org/package/2006/relationships">
  <Relationship Target="slideMasters/slideMaster1.xml" Id="rId1" Type="http://schemas.openxmlformats.org/officeDocument/2006/relationships/slideMaster"/>
  <Relationship Target="tableStyles.xml" Id="rId2" Type="http://schemas.openxmlformats.org/officeDocument/2006/relationships/tableStyles"/>
  <Relationship Target="theme/theme1.xml" Id="rId3" Type="http://schemas.openxmlformats.org/officeDocument/2006/relationships/theme"/>
  <Relationship Target="viewProps.xml" Id="rId4" Type="http://schemas.openxmlformats.org/officeDocument/2006/relationships/viewProps"/>
  <Relationship Target="presProps.xml" Id="rId5" Type="http://schemas.openxmlformats.org/officeDocument/2006/relationships/presProps"/>
  <Relationship Target="slides/slide1.xml" Id="rId6" Type="http://schemas.openxmlformats.org/officeDocument/2006/relationships/slide"/>
</Relationships>

</file>

<file path=ppt/slideLayouts/_rels/slideLayout1.xml.rels><?xml version="1.0" encoding="UTF-8" standalone="yes"?>
<Relationships xmlns="http://schemas.openxmlformats.org/package/2006/relationships">
  <Relationship Target="../slideMasters/slideMaster1.xml" Id="rId1" Type="http://schemas.openxmlformats.org/officeDocument/2006/relationships/slideMaster"/>
</Relationships>

</file>

<file path=ppt/slideLayouts/slideLayout1.xml><?xml version="1.0" encoding="utf-8"?>
<p:sldLayout xmlns:p="http://schemas.openxmlformats.org/presentationml/2006/main" xmlns:r="http://schemas.openxmlformats.org/officeDocument/2006/relationships" xmlns:a="http://schemas.openxmlformats.org/drawingml/2006/main" type="tx">
  <p:cSld>
    <p:spTree>
      <p:nvGrpSpPr>
        <p:cNvPr name="" id="1"/>
        <p:cNvGrpSpPr/>
        <p:nvPr/>
      </p:nvGrpSpPr>
      <p:grpSpPr>
        <a:xfrm>
          <a:off x="0" y="0"/>
          <a:ext cy="0" cx="0"/>
          <a:chOff x="0" y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����ռλ��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�����˴��༭ĸ��������ʽ</a:t>
            </a:r>
            <a:endParaRPr lang="zh-CN" altLang="en-US"/>
          </a:p>
        </p:txBody>
      </p:sp>
      <p:sp>
        <p:nvSpPr>
          <p:cNvPr id="3" name="�ı�ռλ��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�༭ĸ���ı���ʽ</a:t>
            </a:r>
          </a:p>
          <a:p>
            <a:pPr lvl="1"/>
            <a:r>
              <a:rPr lang="zh-CN" altLang="en-US"/>
              <a:t>�ڶ���</a:t>
            </a:r>
          </a:p>
          <a:p>
            <a:pPr lvl="2"/>
            <a:r>
              <a:rPr lang="zh-CN" altLang="en-US"/>
              <a:t>������</a:t>
            </a:r>
          </a:p>
          <a:p>
            <a:pPr lvl="3"/>
            <a:r>
              <a:rPr lang="zh-CN" altLang="en-US"/>
              <a:t>���ļ�</a:t>
            </a:r>
          </a:p>
          <a:p>
            <a:pPr lvl="4"/>
            <a:r>
              <a:rPr lang="zh-CN" altLang="en-US"/>
              <a:t>���弶</a:t>
            </a:r>
            <a:endParaRPr lang="zh-CN" altLang="en-US"/>
          </a:p>
        </p:txBody>
      </p:sp>
      <p:sp>
        <p:nvSpPr>
          <p:cNvPr id="4" name="����ռλ��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2708C-2602-4C50-90B3-38403DD6A526}" type="datetimeFigureOut">
              <a:rPr lang="zh-CN" altLang="en-US" smtClean="0"/>
              <a:t>2016/11/23 Wednesday</a:t>
            </a:fld>
            <a:endParaRPr lang="zh-CN" altLang="en-US"/>
          </a:p>
        </p:txBody>
      </p:sp>
      <p:sp>
        <p:nvSpPr>
          <p:cNvPr id="5" name="ҳ��ռλ��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��Ƭ����ռλ��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E20AC-CFD9-4F54-B258-06C96168275D}" type="slidenum">
              <a:rPr lang="zh-CN" altLang="en-US" smtClean="0"/>
              <a:t>?#?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?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?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?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?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?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?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?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?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?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arget="../slideLayouts/slideLayout1.xml" Id="rId1" Type="http://schemas.openxmlformats.org/officeDocument/2006/relationships/slideLayout"/>
  <Relationship Target="../media/image1.png" Id="rId2" Type="http://schemas.openxmlformats.org/officeDocument/2006/relationships/image"/>
</Relationships>
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name="Page" id="100"/>
        <p:cNvGrpSpPr/>
        <p:nvPr/>
      </p:nvGrpSpPr>
      <p:grpSpPr>
        <a:xfrm>
          <a:off x="0" y="0"/>
          <a:ext cy="0" cx="0"/>
          <a:chOff x="0" y="0"/>
          <a:chExt cy="0" cx="0"/>
        </a:xfrm>
      </p:grpSpPr>
      <p:pic>
        <p:nvPicPr>
          <p:cNvPr name="Image" id="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y="6855200" cx="9142800"/>
          </a:xfrm>
          <a:prstGeom prst="rect">
            <a:avLst/>
          </a:prstGeom>
        </p:spPr>
      </p:pic>
      <p:grpSp>
        <p:nvGrpSpPr>
          <p:cNvPr name="Group139" id="139"/>
          <p:cNvGrpSpPr/>
          <p:nvPr/>
        </p:nvGrpSpPr>
        <p:grpSpPr>
          <a:xfrm>
            <a:off x="286446" y="1360069"/>
            <a:ext cy="4137863" cx="8571108"/>
            <a:chOff x="286446" y="1360069"/>
            <a:chExt cy="4137863" cx="8571108"/>
          </a:xfrm>
        </p:grpSpPr>
        <p:sp>
          <p:nvSpPr>
            <p:cNvPr name="Summary" id="146"/>
            <p:cNvSpPr/>
            <p:nvPr/>
          </p:nvSpPr>
          <p:spPr>
            <a:xfrm>
              <a:off x="6086515" y="3967795"/>
              <a:ext cy="331867" cx="91200"/>
            </a:xfrm>
            <a:custGeom>
              <a:avLst/>
              <a:gdLst/>
              <a:ahLst/>
              <a:cxnLst/>
              <a:pathLst>
                <a:path fill="none" w="91200" h="331867">
                  <a:moveTo>
                    <a:pt x="643" y="0"/>
                  </a:moveTo>
                  <a:cubicBezTo>
                    <a:pt x="45350" y="0"/>
                    <a:pt x="44654" y="20962"/>
                    <a:pt x="44654" y="20962"/>
                  </a:cubicBezTo>
                  <a:lnTo>
                    <a:pt x="44654" y="148009"/>
                  </a:lnTo>
                  <a:cubicBezTo>
                    <a:pt x="44654" y="148009"/>
                    <a:pt x="52131" y="165933"/>
                    <a:pt x="91200" y="165933"/>
                  </a:cubicBezTo>
                  <a:cubicBezTo>
                    <a:pt x="52131" y="166707"/>
                    <a:pt x="44654" y="183858"/>
                    <a:pt x="44654" y="183858"/>
                  </a:cubicBezTo>
                  <a:lnTo>
                    <a:pt x="44654" y="310903"/>
                  </a:lnTo>
                  <a:cubicBezTo>
                    <a:pt x="44654" y="310903"/>
                    <a:pt x="43790" y="331867"/>
                    <a:pt x="0" y="331867"/>
                  </a:cubicBezTo>
                </a:path>
              </a:pathLst>
            </a:custGeom>
            <a:solidFill>
              <a:srgbClr val="590059"/>
            </a:solidFill>
            <a:ln cap="flat" w="7600">
              <a:solidFill>
                <a:srgbClr val="590059"/>
              </a:solidFill>
              <a:round/>
            </a:ln>
          </p:spPr>
        </p:sp>
        <p:sp>
          <p:nvSpPr>
            <p:cNvPr name="RelatConnector" id="126"/>
            <p:cNvSpPr/>
            <p:nvPr/>
          </p:nvSpPr>
          <p:spPr>
            <a:xfrm>
              <a:off x="2554645" y="3074220"/>
              <a:ext cy="573916" cx="577318"/>
            </a:xfrm>
            <a:custGeom>
              <a:avLst/>
              <a:gdLst>
                <a:gd name="rtl" fmla="*/ -144400 w 577318"/>
                <a:gd name="rtt" fmla="*/ -91200 h 573916"/>
                <a:gd name="rtr" fmla="*/ 144400 w 577318"/>
                <a:gd name="rtb" fmla="*/ 91200 h 573916"/>
              </a:gdLst>
              <a:rect t="rtt" b="rtb" r="rtr" l="rtl"/>
              <a:pathLst>
                <a:path fill="none" w="577318" h="573916">
                  <a:moveTo>
                    <a:pt x="-288659" y="286958"/>
                  </a:moveTo>
                  <a:cubicBezTo>
                    <a:pt x="-69929" y="201535"/>
                    <a:pt x="69929" y="-201535"/>
                    <a:pt x="288659" y="-286958"/>
                  </a:cubicBezTo>
                </a:path>
              </a:pathLst>
            </a:custGeom>
            <a:noFill/>
            <a:ln cap="rnd" w="7600">
              <a:solidFill>
                <a:srgbClr val="590059"/>
              </a:solidFill>
              <a:round/>
              <a:tailEnd type="stealth" len="med" w="med"/>
            </a:ln>
          </p:spPr>
        </p:sp>
        <p:sp>
          <p:nvSpPr>
            <p:cNvPr name="RelatConnector" id="132"/>
            <p:cNvSpPr/>
            <p:nvPr/>
          </p:nvSpPr>
          <p:spPr>
            <a:xfrm>
              <a:off x="1723968" y="3812742"/>
              <a:ext cy="208995" cx="693819"/>
            </a:xfrm>
            <a:custGeom>
              <a:avLst/>
              <a:gdLst>
                <a:gd name="rtl" fmla="*/ -144400 w 693819"/>
                <a:gd name="rtt" fmla="*/ -91200 h 208995"/>
                <a:gd name="rtr" fmla="*/ 144400 w 693819"/>
                <a:gd name="rtb" fmla="*/ 91200 h 208995"/>
              </a:gdLst>
              <a:rect t="rtt" b="rtb" r="rtr" l="rtl"/>
              <a:pathLst>
                <a:path fill="none" w="693819" h="208995">
                  <a:moveTo>
                    <a:pt x="315707" y="-104497"/>
                  </a:moveTo>
                  <a:cubicBezTo>
                    <a:pt x="541704" y="75379"/>
                    <a:pt x="-541704" y="-75379"/>
                    <a:pt x="-315707" y="104497"/>
                  </a:cubicBezTo>
                </a:path>
              </a:pathLst>
            </a:custGeom>
            <a:noFill/>
            <a:ln cap="rnd" w="7600">
              <a:solidFill>
                <a:srgbClr val="590059"/>
              </a:solidFill>
              <a:round/>
              <a:tailEnd type="stealth" len="med" w="med"/>
            </a:ln>
          </p:spPr>
        </p:sp>
        <p:sp>
          <p:nvSpPr>
            <p:cNvPr name="RelatConnector" id="145"/>
            <p:cNvSpPr/>
            <p:nvPr/>
          </p:nvSpPr>
          <p:spPr>
            <a:xfrm>
              <a:off x="4096720" y="3377528"/>
              <a:ext cy="1180533" cx="909696"/>
            </a:xfrm>
            <a:custGeom>
              <a:avLst/>
              <a:gdLst>
                <a:gd name="rtl" fmla="*/ -144400 w 909696"/>
                <a:gd name="rtt" fmla="*/ -91200 h 1180533"/>
                <a:gd name="rtr" fmla="*/ 144400 w 909696"/>
                <a:gd name="rtb" fmla="*/ 91200 h 1180533"/>
              </a:gdLst>
              <a:rect t="rtt" b="rtb" r="rtr" l="rtl"/>
              <a:pathLst>
                <a:path fill="none" w="909696" h="1180533">
                  <a:moveTo>
                    <a:pt x="-454848" y="-590267"/>
                  </a:moveTo>
                  <a:cubicBezTo>
                    <a:pt x="-382587" y="-477305"/>
                    <a:pt x="382587" y="477305"/>
                    <a:pt x="454848" y="590267"/>
                  </a:cubicBezTo>
                </a:path>
              </a:pathLst>
            </a:custGeom>
            <a:noFill/>
            <a:ln cap="rnd" w="7600">
              <a:solidFill>
                <a:srgbClr val="590059"/>
              </a:solidFill>
              <a:round/>
              <a:tailEnd type="stealth" len="med" w="med"/>
            </a:ln>
          </p:spPr>
        </p:sp>
        <p:sp>
          <p:nvSpPr>
            <p:cNvPr name="MMConnector" id="103"/>
            <p:cNvSpPr/>
            <p:nvPr/>
          </p:nvSpPr>
          <p:spPr>
            <a:xfrm>
              <a:off x="4318579" y="2242017"/>
              <a:ext cy="345453" cx="686066"/>
            </a:xfrm>
            <a:custGeom>
              <a:avLst/>
              <a:gdLst/>
              <a:pathLst>
                <a:path w="686066" h="345453">
                  <a:moveTo>
                    <a:pt x="143292" y="40724"/>
                  </a:moveTo>
                  <a:cubicBezTo>
                    <a:pt x="136711" y="45629"/>
                    <a:pt x="135609" y="53151"/>
                    <a:pt x="139445" y="58111"/>
                  </a:cubicBezTo>
                  <a:cubicBezTo>
                    <a:pt x="143281" y="63071"/>
                    <a:pt x="150814" y="63866"/>
                    <a:pt x="157241" y="58760"/>
                  </a:cubicBezTo>
                  <a:lnTo>
                    <a:pt x="581348" y="-278195"/>
                  </a:lnTo>
                  <a:cubicBezTo>
                    <a:pt x="591202" y="-286024"/>
                    <a:pt x="609412" y="-292525"/>
                    <a:pt x="621997" y="-292707"/>
                  </a:cubicBezTo>
                  <a:lnTo>
                    <a:pt x="813535" y="-295469"/>
                  </a:lnTo>
                  <a:cubicBezTo>
                    <a:pt x="826119" y="-295651"/>
                    <a:pt x="826119" y="-295938"/>
                    <a:pt x="813535" y="-296110"/>
                  </a:cubicBezTo>
                  <a:lnTo>
                    <a:pt x="621997" y="-298732"/>
                  </a:lnTo>
                  <a:cubicBezTo>
                    <a:pt x="609413" y="-298905"/>
                    <a:pt x="591009" y="-292941"/>
                    <a:pt x="580918" y="-285420"/>
                  </a:cubicBezTo>
                  <a:lnTo>
                    <a:pt x="143292" y="40724"/>
                  </a:lnTo>
                  <a:close/>
                </a:path>
              </a:pathLst>
            </a:custGeom>
            <a:solidFill>
              <a:srgbClr val="590059"/>
            </a:solidFill>
            <a:ln cap="rnd" w="7600">
              <a:solidFill>
                <a:srgbClr val="590059"/>
              </a:solidFill>
              <a:round/>
            </a:ln>
          </p:spPr>
        </p:sp>
        <p:sp>
          <p:nvSpPr>
            <p:cNvPr name="MMConnector" id="105"/>
            <p:cNvSpPr/>
            <p:nvPr/>
          </p:nvSpPr>
          <p:spPr>
            <a:xfrm>
              <a:off x="4318579" y="2872647"/>
              <a:ext cy="420461" cx="719407"/>
            </a:xfrm>
            <a:custGeom>
              <a:avLst/>
              <a:gdLst/>
              <a:pathLst>
                <a:path w="719407" h="420461">
                  <a:moveTo>
                    <a:pt x="124437" y="-94117"/>
                  </a:moveTo>
                  <a:cubicBezTo>
                    <a:pt x="118300" y="-99567"/>
                    <a:pt x="110767" y="-99272"/>
                    <a:pt x="106635" y="-94556"/>
                  </a:cubicBezTo>
                  <a:cubicBezTo>
                    <a:pt x="102504" y="-89839"/>
                    <a:pt x="103125" y="-82240"/>
                    <a:pt x="109414" y="-76966"/>
                  </a:cubicBezTo>
                  <a:lnTo>
                    <a:pt x="586778" y="323274"/>
                  </a:lnTo>
                  <a:cubicBezTo>
                    <a:pt x="596422" y="331360"/>
                    <a:pt x="614463" y="337784"/>
                    <a:pt x="627048" y="337613"/>
                  </a:cubicBezTo>
                  <a:lnTo>
                    <a:pt x="813535" y="335082"/>
                  </a:lnTo>
                  <a:cubicBezTo>
                    <a:pt x="826119" y="334911"/>
                    <a:pt x="826119" y="334647"/>
                    <a:pt x="813534" y="334492"/>
                  </a:cubicBezTo>
                  <a:lnTo>
                    <a:pt x="627048" y="332196"/>
                  </a:lnTo>
                  <a:cubicBezTo>
                    <a:pt x="614463" y="332041"/>
                    <a:pt x="596612" y="325133"/>
                    <a:pt x="587200" y="316777"/>
                  </a:cubicBezTo>
                  <a:lnTo>
                    <a:pt x="124437" y="-94117"/>
                  </a:lnTo>
                  <a:close/>
                </a:path>
              </a:pathLst>
            </a:custGeom>
            <a:solidFill>
              <a:srgbClr val="590059"/>
            </a:solidFill>
            <a:ln cap="rnd" w="7600">
              <a:solidFill>
                <a:srgbClr val="590059"/>
              </a:solidFill>
              <a:round/>
            </a:ln>
          </p:spPr>
        </p:sp>
        <p:sp>
          <p:nvSpPr>
            <p:cNvPr name="MMConnector" id="107"/>
            <p:cNvSpPr/>
            <p:nvPr/>
          </p:nvSpPr>
          <p:spPr>
            <a:xfrm>
              <a:off x="6250953" y="3077870"/>
              <a:ext cy="259393" cx="220400"/>
            </a:xfrm>
            <a:custGeom>
              <a:avLst/>
              <a:gdLst/>
              <a:pathLst>
                <a:path fill="none" w="220400" h="259393">
                  <a:moveTo>
                    <a:pt x="-110200" y="129696"/>
                  </a:moveTo>
                  <a:cubicBezTo>
                    <a:pt x="7443" y="129696"/>
                    <a:pt x="-24713" y="-129696"/>
                    <a:pt x="110200" y="-129696"/>
                  </a:cubicBezTo>
                </a:path>
              </a:pathLst>
            </a:custGeom>
            <a:noFill/>
            <a:ln cap="rnd" w="7600">
              <a:solidFill>
                <a:srgbClr val="590059"/>
              </a:solidFill>
              <a:round/>
            </a:ln>
          </p:spPr>
        </p:sp>
        <p:sp>
          <p:nvSpPr>
            <p:cNvPr name="MMConnector" id="109"/>
            <p:cNvSpPr/>
            <p:nvPr/>
          </p:nvSpPr>
          <p:spPr>
            <a:xfrm>
              <a:off x="7165359" y="2948173"/>
              <a:ext cy="7600" cx="220400"/>
            </a:xfrm>
            <a:custGeom>
              <a:avLst/>
              <a:gdLst/>
              <a:pathLst>
                <a:path fill="none" w="220400" h="7600">
                  <a:moveTo>
                    <a:pt x="-110200" y="0"/>
                  </a:moveTo>
                  <a:cubicBezTo>
                    <a:pt x="-22040" y="0"/>
                    <a:pt x="44080" y="0"/>
                    <a:pt x="110200" y="0"/>
                  </a:cubicBezTo>
                </a:path>
              </a:pathLst>
            </a:custGeom>
            <a:noFill/>
            <a:ln cap="rnd" w="7600">
              <a:solidFill>
                <a:srgbClr val="590059"/>
              </a:solidFill>
              <a:round/>
            </a:ln>
          </p:spPr>
        </p:sp>
        <p:sp>
          <p:nvSpPr>
            <p:cNvPr name="MMConnector" id="111"/>
            <p:cNvSpPr/>
            <p:nvPr/>
          </p:nvSpPr>
          <p:spPr>
            <a:xfrm>
              <a:off x="6250953" y="3333111"/>
              <a:ext cy="251090" cx="220400"/>
            </a:xfrm>
            <a:custGeom>
              <a:avLst/>
              <a:gdLst/>
              <a:pathLst>
                <a:path fill="none" w="220400" h="251090">
                  <a:moveTo>
                    <a:pt x="-110200" y="-125545"/>
                  </a:moveTo>
                  <a:cubicBezTo>
                    <a:pt x="6564" y="-125545"/>
                    <a:pt x="-22662" y="125545"/>
                    <a:pt x="110200" y="125545"/>
                  </a:cubicBezTo>
                </a:path>
              </a:pathLst>
            </a:custGeom>
            <a:noFill/>
            <a:ln cap="rnd" w="7600">
              <a:solidFill>
                <a:srgbClr val="590059"/>
              </a:solidFill>
              <a:round/>
            </a:ln>
          </p:spPr>
        </p:sp>
        <p:sp>
          <p:nvSpPr>
            <p:cNvPr name="MMConnector" id="115"/>
            <p:cNvSpPr/>
            <p:nvPr/>
          </p:nvSpPr>
          <p:spPr>
            <a:xfrm>
              <a:off x="7192142" y="3458656"/>
              <a:ext cy="7600" cx="220400"/>
            </a:xfrm>
            <a:custGeom>
              <a:avLst/>
              <a:gdLst/>
              <a:pathLst>
                <a:path fill="none" w="220400" h="7600">
                  <a:moveTo>
                    <a:pt x="-110200" y="0"/>
                  </a:moveTo>
                  <a:cubicBezTo>
                    <a:pt x="-22040" y="0"/>
                    <a:pt x="44080" y="0"/>
                    <a:pt x="110200" y="0"/>
                  </a:cubicBezTo>
                </a:path>
              </a:pathLst>
            </a:custGeom>
            <a:noFill/>
            <a:ln cap="rnd" w="7600">
              <a:solidFill>
                <a:srgbClr val="590059"/>
              </a:solidFill>
              <a:round/>
            </a:ln>
          </p:spPr>
        </p:sp>
        <p:sp>
          <p:nvSpPr>
            <p:cNvPr name="MMConnector" id="117"/>
            <p:cNvSpPr/>
            <p:nvPr/>
          </p:nvSpPr>
          <p:spPr>
            <a:xfrm>
              <a:off x="8064748" y="3458656"/>
              <a:ext cy="7600" cx="220400"/>
            </a:xfrm>
            <a:custGeom>
              <a:avLst/>
              <a:gdLst/>
              <a:pathLst>
                <a:path fill="none" w="220400" h="7600">
                  <a:moveTo>
                    <a:pt x="-110200" y="0"/>
                  </a:moveTo>
                  <a:cubicBezTo>
                    <a:pt x="-22040" y="0"/>
                    <a:pt x="44080" y="0"/>
                    <a:pt x="110200" y="0"/>
                  </a:cubicBezTo>
                </a:path>
              </a:pathLst>
            </a:custGeom>
            <a:noFill/>
            <a:ln cap="rnd" w="7600">
              <a:solidFill>
                <a:srgbClr val="590059"/>
              </a:solidFill>
              <a:round/>
            </a:ln>
          </p:spPr>
        </p:sp>
        <p:sp>
          <p:nvSpPr>
            <p:cNvPr name="MMConnector" id="119"/>
            <p:cNvSpPr/>
            <p:nvPr/>
          </p:nvSpPr>
          <p:spPr>
            <a:xfrm>
              <a:off x="6713443" y="1830185"/>
              <a:ext cy="232242" cx="220400"/>
            </a:xfrm>
            <a:custGeom>
              <a:avLst/>
              <a:gdLst/>
              <a:pathLst>
                <a:path w="220400" h="232242">
                  <a:moveTo>
                    <a:pt x="-110200" y="104721"/>
                  </a:moveTo>
                  <a:cubicBezTo>
                    <a:pt x="-118278" y="106178"/>
                    <a:pt x="-123880" y="109851"/>
                    <a:pt x="-123880" y="116121"/>
                  </a:cubicBezTo>
                  <a:cubicBezTo>
                    <a:pt x="-123880" y="122391"/>
                    <a:pt x="-118118" y="129685"/>
                    <a:pt x="-110200" y="127521"/>
                  </a:cubicBezTo>
                  <a:cubicBezTo>
                    <a:pt x="-90093" y="122025"/>
                    <a:pt x="-69986" y="116529"/>
                    <a:pt x="-55257" y="104967"/>
                  </a:cubicBezTo>
                  <a:cubicBezTo>
                    <a:pt x="-40527" y="93405"/>
                    <a:pt x="-31175" y="75776"/>
                    <a:pt x="-23284" y="58822"/>
                  </a:cubicBezTo>
                  <a:cubicBezTo>
                    <a:pt x="-15392" y="41868"/>
                    <a:pt x="-8961" y="25589"/>
                    <a:pt x="-2459" y="9182"/>
                  </a:cubicBezTo>
                  <a:cubicBezTo>
                    <a:pt x="4044" y="-7225"/>
                    <a:pt x="10618" y="-23760"/>
                    <a:pt x="17595" y="-39774"/>
                  </a:cubicBezTo>
                  <a:cubicBezTo>
                    <a:pt x="24572" y="-55788"/>
                    <a:pt x="31953" y="-71281"/>
                    <a:pt x="44812" y="-84343"/>
                  </a:cubicBezTo>
                  <a:cubicBezTo>
                    <a:pt x="57670" y="-97404"/>
                    <a:pt x="76008" y="-108034"/>
                    <a:pt x="87819" y="-112967"/>
                  </a:cubicBezTo>
                  <a:cubicBezTo>
                    <a:pt x="99630" y="-117901"/>
                    <a:pt x="104915" y="-117139"/>
                    <a:pt x="110200" y="-116377"/>
                  </a:cubicBezTo>
                  <a:cubicBezTo>
                    <a:pt x="105073" y="-117038"/>
                    <a:pt x="99946" y="-118210"/>
                    <a:pt x="87569" y="-113973"/>
                  </a:cubicBezTo>
                  <a:cubicBezTo>
                    <a:pt x="75192" y="-109736"/>
                    <a:pt x="55563" y="-100088"/>
                    <a:pt x="41381" y="-87502"/>
                  </a:cubicBezTo>
                  <a:cubicBezTo>
                    <a:pt x="27198" y="-74915"/>
                    <a:pt x="18461" y="-59390"/>
                    <a:pt x="10201" y="-43525"/>
                  </a:cubicBezTo>
                  <a:cubicBezTo>
                    <a:pt x="1941" y="-27659"/>
                    <a:pt x="-5841" y="-11452"/>
                    <a:pt x="-13426" y="4517"/>
                  </a:cubicBezTo>
                  <a:cubicBezTo>
                    <a:pt x="-21010" y="20485"/>
                    <a:pt x="-28397" y="36216"/>
                    <a:pt x="-37011" y="51528"/>
                  </a:cubicBezTo>
                  <a:cubicBezTo>
                    <a:pt x="-45626" y="66839"/>
                    <a:pt x="-55468" y="81732"/>
                    <a:pt x="-67871" y="90528"/>
                  </a:cubicBezTo>
                  <a:cubicBezTo>
                    <a:pt x="-80273" y="99324"/>
                    <a:pt x="-95237" y="102022"/>
                    <a:pt x="-110200" y="104721"/>
                  </a:cubicBezTo>
                  <a:close/>
                </a:path>
              </a:pathLst>
            </a:custGeom>
            <a:solidFill>
              <a:srgbClr val="590059"/>
            </a:solidFill>
            <a:ln cap="rnd" w="7600">
              <a:solidFill>
                <a:srgbClr val="590059"/>
              </a:solidFill>
              <a:round/>
            </a:ln>
          </p:spPr>
        </p:sp>
        <p:sp>
          <p:nvSpPr>
            <p:cNvPr name="MMConnector" id="121"/>
            <p:cNvSpPr/>
            <p:nvPr/>
          </p:nvSpPr>
          <p:spPr>
            <a:xfrm>
              <a:off x="6713443" y="2061838"/>
              <a:ext cy="231064" cx="220400"/>
            </a:xfrm>
            <a:custGeom>
              <a:avLst/>
              <a:gdLst/>
              <a:pathLst>
                <a:path w="220400" h="231064">
                  <a:moveTo>
                    <a:pt x="-110200" y="-126932"/>
                  </a:moveTo>
                  <a:cubicBezTo>
                    <a:pt x="-118119" y="-129089"/>
                    <a:pt x="-123880" y="-121802"/>
                    <a:pt x="-123880" y="-115532"/>
                  </a:cubicBezTo>
                  <a:cubicBezTo>
                    <a:pt x="-123880" y="-109262"/>
                    <a:pt x="-118279" y="-105582"/>
                    <a:pt x="-110200" y="-104132"/>
                  </a:cubicBezTo>
                  <a:cubicBezTo>
                    <a:pt x="-95227" y="-101444"/>
                    <a:pt x="-80253" y="-98755"/>
                    <a:pt x="-67830" y="-89977"/>
                  </a:cubicBezTo>
                  <a:cubicBezTo>
                    <a:pt x="-55408" y="-81199"/>
                    <a:pt x="-45536" y="-66332"/>
                    <a:pt x="-36890" y="-51039"/>
                  </a:cubicBezTo>
                  <a:cubicBezTo>
                    <a:pt x="-28244" y="-35746"/>
                    <a:pt x="-20825" y="-20028"/>
                    <a:pt x="-13196" y="-4079"/>
                  </a:cubicBezTo>
                  <a:cubicBezTo>
                    <a:pt x="-5567" y="11871"/>
                    <a:pt x="2271" y="28052"/>
                    <a:pt x="10593" y="43891"/>
                  </a:cubicBezTo>
                  <a:cubicBezTo>
                    <a:pt x="18914" y="59731"/>
                    <a:pt x="27719" y="75229"/>
                    <a:pt x="42055" y="87677"/>
                  </a:cubicBezTo>
                  <a:cubicBezTo>
                    <a:pt x="56392" y="100125"/>
                    <a:pt x="76260" y="109524"/>
                    <a:pt x="88539" y="113621"/>
                  </a:cubicBezTo>
                  <a:cubicBezTo>
                    <a:pt x="100819" y="117718"/>
                    <a:pt x="105509" y="116514"/>
                    <a:pt x="110200" y="115310"/>
                  </a:cubicBezTo>
                  <a:cubicBezTo>
                    <a:pt x="105348" y="116578"/>
                    <a:pt x="100497" y="117402"/>
                    <a:pt x="88777" y="112612"/>
                  </a:cubicBezTo>
                  <a:cubicBezTo>
                    <a:pt x="77058" y="107822"/>
                    <a:pt x="58471" y="97420"/>
                    <a:pt x="45458" y="84487"/>
                  </a:cubicBezTo>
                  <a:cubicBezTo>
                    <a:pt x="32444" y="71555"/>
                    <a:pt x="25005" y="56094"/>
                    <a:pt x="17971" y="40109"/>
                  </a:cubicBezTo>
                  <a:cubicBezTo>
                    <a:pt x="10936" y="24124"/>
                    <a:pt x="4306" y="7615"/>
                    <a:pt x="-2241" y="-8773"/>
                  </a:cubicBezTo>
                  <a:cubicBezTo>
                    <a:pt x="-8787" y="-25160"/>
                    <a:pt x="-15250" y="-41427"/>
                    <a:pt x="-23178" y="-58363"/>
                  </a:cubicBezTo>
                  <a:cubicBezTo>
                    <a:pt x="-31105" y="-75298"/>
                    <a:pt x="-40497" y="-92901"/>
                    <a:pt x="-55245" y="-104441"/>
                  </a:cubicBezTo>
                  <a:cubicBezTo>
                    <a:pt x="-69992" y="-115980"/>
                    <a:pt x="-90096" y="-121456"/>
                    <a:pt x="-110200" y="-126932"/>
                  </a:cubicBezTo>
                  <a:close/>
                </a:path>
              </a:pathLst>
            </a:custGeom>
            <a:solidFill>
              <a:srgbClr val="590059"/>
            </a:solidFill>
            <a:ln cap="rnd" w="7600">
              <a:solidFill>
                <a:srgbClr val="590059"/>
              </a:solidFill>
              <a:round/>
            </a:ln>
          </p:spPr>
        </p:sp>
        <p:sp>
          <p:nvSpPr>
            <p:cNvPr name="MainIdea" id="101"/>
            <p:cNvSpPr/>
            <p:nvPr/>
          </p:nvSpPr>
          <p:spPr>
            <a:xfrm>
              <a:off x="2288381" y="2288195"/>
              <a:ext cy="499067" cx="2387730"/>
            </a:xfrm>
            <a:custGeom>
              <a:avLst/>
              <a:gdLst>
                <a:gd name="rtl" fmla="*/ 228661 w 2387730"/>
                <a:gd name="rtt" fmla="*/ 155800 h 499067"/>
                <a:gd name="rtr" fmla="*/ 2166661 w 2387730"/>
                <a:gd name="rtb" fmla="*/ 350867 h 499067"/>
              </a:gdLst>
              <a:ahLst/>
              <a:cxnLst/>
              <a:rect t="rtt" b="rtb" r="rtr" l="rtl"/>
              <a:pathLst>
                <a:path w="2387730" h="499067">
                  <a:moveTo>
                    <a:pt x="249533" y="0"/>
                  </a:moveTo>
                  <a:lnTo>
                    <a:pt x="2138199" y="0"/>
                  </a:lnTo>
                  <a:cubicBezTo>
                    <a:pt x="2276018" y="0"/>
                    <a:pt x="2387730" y="111716"/>
                    <a:pt x="2387730" y="249533"/>
                  </a:cubicBezTo>
                  <a:cubicBezTo>
                    <a:pt x="2387730" y="387351"/>
                    <a:pt x="2276018" y="499067"/>
                    <a:pt x="2138199" y="499067"/>
                  </a:cubicBezTo>
                  <a:lnTo>
                    <a:pt x="249533" y="499067"/>
                  </a:lnTo>
                  <a:cubicBezTo>
                    <a:pt x="111716" y="499067"/>
                    <a:pt x="0" y="387351"/>
                    <a:pt x="0" y="249533"/>
                  </a:cubicBezTo>
                  <a:cubicBezTo>
                    <a:pt x="0" y="111716"/>
                    <a:pt x="111716" y="0"/>
                    <a:pt x="249533" y="0"/>
                  </a:cubicBezTo>
                  <a:close/>
                </a:path>
              </a:pathLst>
            </a:custGeom>
            <a:solidFill>
              <a:srgbClr val="EF8F8A"/>
            </a:solidFill>
            <a:ln cap="flat" w="22800">
              <a:solidFill>
                <a:srgbClr val="590059"/>
              </a:solidFill>
              <a:round/>
            </a:ln>
          </p:spPr>
          <p:txBody>
            <a:bodyPr rIns="0" wrap="square" tIns="0" bIns="0" anchor="ctr" rtlCol="0" lIns="0"/>
            <a:lstStyle/>
            <a:p>
              <a:pPr algn="ctr">
                <a:lnSpc>
                  <a:spcPct val="100000"/>
                </a:lnSpc>
              </a:pPr>
              <a:r>
                <a:rPr sz="1078">
                  <a:solidFill>
                    <a:srgbClr val="303030"/>
                  </a:solidFill>
                  <a:latin typeface="Comic Sans MS"/>
                </a:rPr>
                <a:t>magic dictionary instructions</a:t>
              </a:r>
            </a:p>
          </p:txBody>
        </p:sp>
        <p:sp>
          <p:nvSpPr>
            <p:cNvPr name="MainTopic" id="102"/>
            <p:cNvSpPr/>
            <p:nvPr/>
          </p:nvSpPr>
          <p:spPr>
            <a:xfrm>
              <a:off x="5154911" y="1390469"/>
              <a:ext cy="1111675" cx="1448332"/>
            </a:xfrm>
            <a:custGeom>
              <a:avLst/>
              <a:gdLst>
                <a:gd name="rtl" fmla="*/ 296429 w 1448332"/>
                <a:gd name="rtt" fmla="*/ 450322 h 1111675"/>
                <a:gd name="rtr" fmla="*/ 1178029 w 1448332"/>
                <a:gd name="rtb" fmla="*/ 614989 h 1111675"/>
              </a:gdLst>
              <a:ahLst/>
              <a:cxnLst/>
              <a:rect t="rtt" b="rtb" r="rtr" l="rtl"/>
              <a:pathLst>
                <a:path w="1448332" h="1111675">
                  <a:moveTo>
                    <a:pt x="581567" y="48576"/>
                  </a:moveTo>
                  <a:cubicBezTo>
                    <a:pt x="592424" y="302990"/>
                    <a:pt x="716773" y="189907"/>
                    <a:pt x="809309" y="46317"/>
                  </a:cubicBezTo>
                  <a:cubicBezTo>
                    <a:pt x="815161" y="135262"/>
                    <a:pt x="859788" y="374504"/>
                    <a:pt x="1083494" y="0"/>
                  </a:cubicBezTo>
                  <a:cubicBezTo>
                    <a:pt x="906756" y="439896"/>
                    <a:pt x="1192888" y="261343"/>
                    <a:pt x="1258545" y="215504"/>
                  </a:cubicBezTo>
                  <a:cubicBezTo>
                    <a:pt x="1113430" y="353752"/>
                    <a:pt x="1233206" y="327909"/>
                    <a:pt x="1286300" y="311792"/>
                  </a:cubicBezTo>
                  <a:cubicBezTo>
                    <a:pt x="1121327" y="457243"/>
                    <a:pt x="1368372" y="613151"/>
                    <a:pt x="1448332" y="669900"/>
                  </a:cubicBezTo>
                  <a:cubicBezTo>
                    <a:pt x="1218979" y="558163"/>
                    <a:pt x="1283655" y="679138"/>
                    <a:pt x="1324824" y="728641"/>
                  </a:cubicBezTo>
                  <a:cubicBezTo>
                    <a:pt x="1155671" y="620887"/>
                    <a:pt x="1239856" y="770632"/>
                    <a:pt x="1267026" y="819858"/>
                  </a:cubicBezTo>
                  <a:cubicBezTo>
                    <a:pt x="1180987" y="753535"/>
                    <a:pt x="1102502" y="709845"/>
                    <a:pt x="1162800" y="813056"/>
                  </a:cubicBezTo>
                  <a:cubicBezTo>
                    <a:pt x="1072132" y="710710"/>
                    <a:pt x="1135980" y="892529"/>
                    <a:pt x="1254570" y="1039642"/>
                  </a:cubicBezTo>
                  <a:cubicBezTo>
                    <a:pt x="998123" y="784746"/>
                    <a:pt x="1077938" y="978538"/>
                    <a:pt x="1094818" y="1013863"/>
                  </a:cubicBezTo>
                  <a:cubicBezTo>
                    <a:pt x="1002478" y="885993"/>
                    <a:pt x="1024602" y="950958"/>
                    <a:pt x="1032870" y="985439"/>
                  </a:cubicBezTo>
                  <a:cubicBezTo>
                    <a:pt x="906338" y="839177"/>
                    <a:pt x="900896" y="866765"/>
                    <a:pt x="924160" y="911073"/>
                  </a:cubicBezTo>
                  <a:cubicBezTo>
                    <a:pt x="850828" y="875474"/>
                    <a:pt x="888562" y="993776"/>
                    <a:pt x="906171" y="1052866"/>
                  </a:cubicBezTo>
                  <a:cubicBezTo>
                    <a:pt x="831242" y="933896"/>
                    <a:pt x="798228" y="950593"/>
                    <a:pt x="805068" y="1005412"/>
                  </a:cubicBezTo>
                  <a:cubicBezTo>
                    <a:pt x="771020" y="909948"/>
                    <a:pt x="718050" y="976357"/>
                    <a:pt x="710726" y="986206"/>
                  </a:cubicBezTo>
                  <a:cubicBezTo>
                    <a:pt x="698096" y="852606"/>
                    <a:pt x="629530" y="900874"/>
                    <a:pt x="545312" y="1111675"/>
                  </a:cubicBezTo>
                  <a:cubicBezTo>
                    <a:pt x="635335" y="764058"/>
                    <a:pt x="541009" y="902325"/>
                    <a:pt x="529450" y="914478"/>
                  </a:cubicBezTo>
                  <a:cubicBezTo>
                    <a:pt x="546089" y="763336"/>
                    <a:pt x="389726" y="918658"/>
                    <a:pt x="364033" y="945539"/>
                  </a:cubicBezTo>
                  <a:cubicBezTo>
                    <a:pt x="373401" y="884906"/>
                    <a:pt x="308824" y="964744"/>
                    <a:pt x="295487" y="978872"/>
                  </a:cubicBezTo>
                  <a:cubicBezTo>
                    <a:pt x="296127" y="890712"/>
                    <a:pt x="226472" y="988699"/>
                    <a:pt x="205952" y="1002455"/>
                  </a:cubicBezTo>
                  <a:cubicBezTo>
                    <a:pt x="280165" y="888896"/>
                    <a:pt x="235258" y="890834"/>
                    <a:pt x="223971" y="890834"/>
                  </a:cubicBezTo>
                  <a:cubicBezTo>
                    <a:pt x="362880" y="732122"/>
                    <a:pt x="254770" y="741559"/>
                    <a:pt x="174392" y="765388"/>
                  </a:cubicBezTo>
                  <a:cubicBezTo>
                    <a:pt x="335309" y="664984"/>
                    <a:pt x="205430" y="687485"/>
                    <a:pt x="104028" y="717464"/>
                  </a:cubicBezTo>
                  <a:cubicBezTo>
                    <a:pt x="233727" y="663896"/>
                    <a:pt x="193821" y="651920"/>
                    <a:pt x="148940" y="650072"/>
                  </a:cubicBezTo>
                  <a:cubicBezTo>
                    <a:pt x="308099" y="505668"/>
                    <a:pt x="217506" y="414499"/>
                    <a:pt x="0" y="387481"/>
                  </a:cubicBezTo>
                  <a:cubicBezTo>
                    <a:pt x="364124" y="410248"/>
                    <a:pt x="217506" y="224257"/>
                    <a:pt x="129502" y="138952"/>
                  </a:cubicBezTo>
                  <a:cubicBezTo>
                    <a:pt x="465899" y="382066"/>
                    <a:pt x="378656" y="225560"/>
                    <a:pt x="364935" y="193201"/>
                  </a:cubicBezTo>
                  <a:cubicBezTo>
                    <a:pt x="482295" y="300437"/>
                    <a:pt x="375777" y="134365"/>
                    <a:pt x="337058" y="72362"/>
                  </a:cubicBezTo>
                  <a:cubicBezTo>
                    <a:pt x="477738" y="253158"/>
                    <a:pt x="568183" y="238760"/>
                    <a:pt x="581567" y="48576"/>
                  </a:cubicBezTo>
                  <a:close/>
                </a:path>
              </a:pathLst>
            </a:custGeom>
            <a:solidFill>
              <a:srgbClr val="FDB933"/>
            </a:solidFill>
            <a:ln cap="flat" w="30400">
              <a:solidFill>
                <a:srgbClr val="6C006C"/>
              </a:solidFill>
              <a:round/>
            </a:ln>
          </p:spPr>
          <p:txBody>
            <a:bodyPr rIns="0" wrap="square" tIns="0" bIns="0" anchor="ctr" rtlCol="0" lIns="0"/>
            <a:lstStyle/>
            <a:p>
              <a:pPr algn="ctr">
                <a:lnSpc>
                  <a:spcPct val="100000"/>
                </a:lnSpc>
              </a:pPr>
              <a:r>
                <a:rPr sz="924">
                  <a:solidFill>
                    <a:srgbClr val="303030"/>
                  </a:solidFill>
                  <a:latin typeface="Comic Sans MS"/>
                </a:rPr>
                <a:t>secondary part</a:t>
              </a:r>
            </a:p>
          </p:txBody>
        </p:sp>
        <p:sp>
          <p:nvSpPr>
            <p:cNvPr name="MainTopic" id="104"/>
            <p:cNvSpPr/>
            <p:nvPr/>
          </p:nvSpPr>
          <p:spPr>
            <a:xfrm>
              <a:off x="5154911" y="2827475"/>
              <a:ext cy="760182" cx="985842"/>
            </a:xfrm>
            <a:custGeom>
              <a:avLst/>
              <a:gdLst>
                <a:gd name="rtl" fmla="*/ 222141 w 985842"/>
                <a:gd name="rtt" fmla="*/ 285323 h 760182"/>
                <a:gd name="rtr" fmla="*/ 784541 w 985842"/>
                <a:gd name="rtb" fmla="*/ 449990 h 760182"/>
              </a:gdLst>
              <a:ahLst/>
              <a:cxnLst/>
              <a:rect t="rtt" b="rtb" r="rtr" l="rtl"/>
              <a:pathLst>
                <a:path w="985842" h="760182">
                  <a:moveTo>
                    <a:pt x="395857" y="33217"/>
                  </a:moveTo>
                  <a:cubicBezTo>
                    <a:pt x="403248" y="207190"/>
                    <a:pt x="487889" y="129862"/>
                    <a:pt x="550873" y="31672"/>
                  </a:cubicBezTo>
                  <a:cubicBezTo>
                    <a:pt x="554860" y="92494"/>
                    <a:pt x="585233" y="256093"/>
                    <a:pt x="737505" y="0"/>
                  </a:cubicBezTo>
                  <a:cubicBezTo>
                    <a:pt x="617206" y="300808"/>
                    <a:pt x="811969" y="178712"/>
                    <a:pt x="856657" y="147366"/>
                  </a:cubicBezTo>
                  <a:cubicBezTo>
                    <a:pt x="757884" y="241902"/>
                    <a:pt x="839412" y="224230"/>
                    <a:pt x="875550" y="213209"/>
                  </a:cubicBezTo>
                  <a:cubicBezTo>
                    <a:pt x="763260" y="312671"/>
                    <a:pt x="931418" y="419284"/>
                    <a:pt x="985842" y="458090"/>
                  </a:cubicBezTo>
                  <a:cubicBezTo>
                    <a:pt x="829730" y="381682"/>
                    <a:pt x="873749" y="464406"/>
                    <a:pt x="901770" y="498258"/>
                  </a:cubicBezTo>
                  <a:cubicBezTo>
                    <a:pt x="786638" y="424574"/>
                    <a:pt x="843934" y="526970"/>
                    <a:pt x="862433" y="560635"/>
                  </a:cubicBezTo>
                  <a:cubicBezTo>
                    <a:pt x="803867" y="515280"/>
                    <a:pt x="750447" y="485405"/>
                    <a:pt x="791487" y="555980"/>
                  </a:cubicBezTo>
                  <a:cubicBezTo>
                    <a:pt x="729772" y="485996"/>
                    <a:pt x="773232" y="610327"/>
                    <a:pt x="853951" y="710926"/>
                  </a:cubicBezTo>
                  <a:cubicBezTo>
                    <a:pt x="679397" y="536622"/>
                    <a:pt x="733723" y="669141"/>
                    <a:pt x="745214" y="693299"/>
                  </a:cubicBezTo>
                  <a:cubicBezTo>
                    <a:pt x="682359" y="605860"/>
                    <a:pt x="697422" y="650281"/>
                    <a:pt x="703048" y="673863"/>
                  </a:cubicBezTo>
                  <a:cubicBezTo>
                    <a:pt x="616919" y="573846"/>
                    <a:pt x="613216" y="592707"/>
                    <a:pt x="629050" y="623010"/>
                  </a:cubicBezTo>
                  <a:cubicBezTo>
                    <a:pt x="579138" y="598663"/>
                    <a:pt x="604820" y="679565"/>
                    <a:pt x="616809" y="719967"/>
                  </a:cubicBezTo>
                  <a:cubicBezTo>
                    <a:pt x="565804" y="638617"/>
                    <a:pt x="543332" y="650033"/>
                    <a:pt x="547992" y="687520"/>
                  </a:cubicBezTo>
                  <a:cubicBezTo>
                    <a:pt x="524811" y="622239"/>
                    <a:pt x="488758" y="667652"/>
                    <a:pt x="483773" y="674388"/>
                  </a:cubicBezTo>
                  <a:cubicBezTo>
                    <a:pt x="475176" y="583029"/>
                    <a:pt x="428505" y="616034"/>
                    <a:pt x="371180" y="760182"/>
                  </a:cubicBezTo>
                  <a:cubicBezTo>
                    <a:pt x="432456" y="522477"/>
                    <a:pt x="368251" y="617027"/>
                    <a:pt x="360383" y="625337"/>
                  </a:cubicBezTo>
                  <a:cubicBezTo>
                    <a:pt x="371708" y="521981"/>
                    <a:pt x="265277" y="628194"/>
                    <a:pt x="247788" y="646576"/>
                  </a:cubicBezTo>
                  <a:cubicBezTo>
                    <a:pt x="254165" y="605115"/>
                    <a:pt x="210209" y="659711"/>
                    <a:pt x="201130" y="669368"/>
                  </a:cubicBezTo>
                  <a:cubicBezTo>
                    <a:pt x="201566" y="609086"/>
                    <a:pt x="154154" y="676090"/>
                    <a:pt x="140187" y="685496"/>
                  </a:cubicBezTo>
                  <a:cubicBezTo>
                    <a:pt x="190701" y="607845"/>
                    <a:pt x="160134" y="609166"/>
                    <a:pt x="152451" y="609166"/>
                  </a:cubicBezTo>
                  <a:cubicBezTo>
                    <a:pt x="247004" y="500639"/>
                    <a:pt x="173415" y="507091"/>
                    <a:pt x="118704" y="523385"/>
                  </a:cubicBezTo>
                  <a:cubicBezTo>
                    <a:pt x="228236" y="454728"/>
                    <a:pt x="139831" y="470114"/>
                    <a:pt x="70809" y="490615"/>
                  </a:cubicBezTo>
                  <a:cubicBezTo>
                    <a:pt x="159092" y="453984"/>
                    <a:pt x="131929" y="445794"/>
                    <a:pt x="101380" y="444531"/>
                  </a:cubicBezTo>
                  <a:cubicBezTo>
                    <a:pt x="209715" y="345785"/>
                    <a:pt x="148050" y="283442"/>
                    <a:pt x="0" y="264966"/>
                  </a:cubicBezTo>
                  <a:cubicBezTo>
                    <a:pt x="247850" y="280535"/>
                    <a:pt x="148050" y="153351"/>
                    <a:pt x="88149" y="95017"/>
                  </a:cubicBezTo>
                  <a:cubicBezTo>
                    <a:pt x="317125" y="261264"/>
                    <a:pt x="257741" y="154242"/>
                    <a:pt x="248401" y="132115"/>
                  </a:cubicBezTo>
                  <a:cubicBezTo>
                    <a:pt x="328286" y="205444"/>
                    <a:pt x="255781" y="91881"/>
                    <a:pt x="229427" y="49483"/>
                  </a:cubicBezTo>
                  <a:cubicBezTo>
                    <a:pt x="325183" y="173114"/>
                    <a:pt x="386747" y="163269"/>
                    <a:pt x="395857" y="33217"/>
                  </a:cubicBezTo>
                  <a:close/>
                </a:path>
              </a:pathLst>
            </a:custGeom>
            <a:solidFill>
              <a:srgbClr val="F1A500"/>
            </a:solidFill>
            <a:ln cap="flat" w="22800">
              <a:solidFill>
                <a:srgbClr val="590059"/>
              </a:solidFill>
              <a:round/>
            </a:ln>
          </p:spPr>
          <p:txBody>
            <a:bodyPr rIns="0" wrap="square" tIns="0" bIns="0" anchor="ctr" rtlCol="0" lIns="0"/>
            <a:lstStyle/>
            <a:p>
              <a:pPr algn="ctr">
                <a:lnSpc>
                  <a:spcPct val="100000"/>
                </a:lnSpc>
              </a:pPr>
              <a:r>
                <a:rPr sz="924">
                  <a:solidFill>
                    <a:srgbClr val="303030"/>
                  </a:solidFill>
                  <a:latin typeface="Comic Sans MS"/>
                </a:rPr>
                <a:t>main part</a:t>
              </a:r>
            </a:p>
          </p:txBody>
        </p:sp>
        <p:sp>
          <p:nvSpPr>
            <p:cNvPr name="SubTopic" id="106"/>
            <p:cNvSpPr/>
            <p:nvPr/>
          </p:nvSpPr>
          <p:spPr>
            <a:xfrm>
              <a:off x="6361153" y="2730143"/>
              <a:ext cy="436060" cx="694006"/>
            </a:xfrm>
            <a:custGeom>
              <a:avLst/>
              <a:gdLst>
                <a:gd name="rtl" fmla="*/ 118796 w 694006"/>
                <a:gd name="rtt" fmla="*/ 146765 h 436060"/>
                <a:gd name="rtr" fmla="*/ 544396 w 694006"/>
                <a:gd name="rtb" fmla="*/ 288632 h 436060"/>
              </a:gdLst>
              <a:ahLst/>
              <a:cxnLst/>
              <a:rect t="rtt" b="rtb" r="rtr" l="rtl"/>
              <a:pathLst>
                <a:path w="694006" h="436060">
                  <a:moveTo>
                    <a:pt x="108267" y="117641"/>
                  </a:moveTo>
                  <a:cubicBezTo>
                    <a:pt x="83814" y="70711"/>
                    <a:pt x="124583" y="33081"/>
                    <a:pt x="171650" y="59295"/>
                  </a:cubicBezTo>
                  <a:cubicBezTo>
                    <a:pt x="203054" y="-29934"/>
                    <a:pt x="285907" y="19275"/>
                    <a:pt x="299243" y="42625"/>
                  </a:cubicBezTo>
                  <a:cubicBezTo>
                    <a:pt x="332595" y="23506"/>
                    <a:pt x="357145" y="43323"/>
                    <a:pt x="364273" y="49293"/>
                  </a:cubicBezTo>
                  <a:cubicBezTo>
                    <a:pt x="409247" y="-47422"/>
                    <a:pt x="493973" y="20703"/>
                    <a:pt x="499274" y="63463"/>
                  </a:cubicBezTo>
                  <a:cubicBezTo>
                    <a:pt x="552005" y="44659"/>
                    <a:pt x="564718" y="90306"/>
                    <a:pt x="567598" y="105971"/>
                  </a:cubicBezTo>
                  <a:cubicBezTo>
                    <a:pt x="606802" y="91420"/>
                    <a:pt x="615570" y="123929"/>
                    <a:pt x="614519" y="143480"/>
                  </a:cubicBezTo>
                  <a:cubicBezTo>
                    <a:pt x="675408" y="144860"/>
                    <a:pt x="694006" y="195182"/>
                    <a:pt x="694006" y="221987"/>
                  </a:cubicBezTo>
                  <a:cubicBezTo>
                    <a:pt x="694006" y="274230"/>
                    <a:pt x="633544" y="319431"/>
                    <a:pt x="580769" y="287678"/>
                  </a:cubicBezTo>
                  <a:cubicBezTo>
                    <a:pt x="595186" y="375098"/>
                    <a:pt x="499618" y="381333"/>
                    <a:pt x="458939" y="346857"/>
                  </a:cubicBezTo>
                  <a:cubicBezTo>
                    <a:pt x="435396" y="464609"/>
                    <a:pt x="278893" y="456372"/>
                    <a:pt x="244914" y="376864"/>
                  </a:cubicBezTo>
                  <a:cubicBezTo>
                    <a:pt x="230014" y="410948"/>
                    <a:pt x="154174" y="406494"/>
                    <a:pt x="148601" y="372696"/>
                  </a:cubicBezTo>
                  <a:cubicBezTo>
                    <a:pt x="131803" y="395232"/>
                    <a:pt x="104887" y="402789"/>
                    <a:pt x="76163" y="387700"/>
                  </a:cubicBezTo>
                  <a:cubicBezTo>
                    <a:pt x="47438" y="372611"/>
                    <a:pt x="38951" y="323834"/>
                    <a:pt x="67931" y="291012"/>
                  </a:cubicBezTo>
                  <a:cubicBezTo>
                    <a:pt x="23904" y="277979"/>
                    <a:pt x="-9123" y="229474"/>
                    <a:pt x="2266" y="179596"/>
                  </a:cubicBezTo>
                  <a:cubicBezTo>
                    <a:pt x="16084" y="118140"/>
                    <a:pt x="93239" y="115468"/>
                    <a:pt x="108267" y="117641"/>
                  </a:cubicBezTo>
                  <a:close/>
                </a:path>
              </a:pathLst>
            </a:custGeom>
            <a:solidFill>
              <a:srgbClr val="CC7EB0"/>
            </a:solidFill>
            <a:ln cap="flat" w="15200">
              <a:solidFill>
                <a:srgbClr val="454545"/>
              </a:solidFill>
              <a:round/>
            </a:ln>
          </p:spPr>
          <p:txBody>
            <a:bodyPr rIns="0" wrap="square" tIns="0" bIns="0" anchor="ctr" rtlCol="0" lIns="0"/>
            <a:lstStyle/>
            <a:p>
              <a:pPr algn="ctr">
                <a:lnSpc>
                  <a:spcPct val="100000"/>
                </a:lnSpc>
              </a:pPr>
              <a:r>
                <a:rPr sz="770">
                  <a:solidFill>
                    <a:srgbClr val="303030"/>
                  </a:solidFill>
                  <a:latin typeface="Comic Sans MS"/>
                </a:rPr>
                <a:t>pictures</a:t>
              </a:r>
            </a:p>
          </p:txBody>
        </p:sp>
        <p:sp>
          <p:nvSpPr>
            <p:cNvPr name="SubTopic" id="108"/>
            <p:cNvSpPr/>
            <p:nvPr/>
          </p:nvSpPr>
          <p:spPr>
            <a:xfrm>
              <a:off x="7275559" y="2753703"/>
              <a:ext cy="388940" cx="618006"/>
            </a:xfrm>
            <a:custGeom>
              <a:avLst/>
              <a:gdLst>
                <a:gd name="rtl" fmla="*/ 150244 w 618006"/>
                <a:gd name="rtt" fmla="*/ 123965 h 388940"/>
                <a:gd name="rtr" fmla="*/ 423844 w 618006"/>
                <a:gd name="rtb" fmla="*/ 265832 h 388940"/>
              </a:gdLst>
              <a:ahLst/>
              <a:cxnLst/>
              <a:rect t="rtt" b="rtb" r="rtr" l="rtl"/>
              <a:pathLst>
                <a:path w="618006" h="388940">
                  <a:moveTo>
                    <a:pt x="96411" y="104929"/>
                  </a:moveTo>
                  <a:cubicBezTo>
                    <a:pt x="74635" y="63071"/>
                    <a:pt x="110940" y="29506"/>
                    <a:pt x="152853" y="52888"/>
                  </a:cubicBezTo>
                  <a:cubicBezTo>
                    <a:pt x="180818" y="-26700"/>
                    <a:pt x="254598" y="17192"/>
                    <a:pt x="266473" y="38019"/>
                  </a:cubicBezTo>
                  <a:cubicBezTo>
                    <a:pt x="296173" y="20966"/>
                    <a:pt x="318034" y="38642"/>
                    <a:pt x="324382" y="43966"/>
                  </a:cubicBezTo>
                  <a:cubicBezTo>
                    <a:pt x="364431" y="-42298"/>
                    <a:pt x="439878" y="18466"/>
                    <a:pt x="444598" y="56605"/>
                  </a:cubicBezTo>
                  <a:cubicBezTo>
                    <a:pt x="491555" y="39833"/>
                    <a:pt x="502876" y="80548"/>
                    <a:pt x="505441" y="94520"/>
                  </a:cubicBezTo>
                  <a:cubicBezTo>
                    <a:pt x="540352" y="81541"/>
                    <a:pt x="548159" y="110537"/>
                    <a:pt x="547223" y="127976"/>
                  </a:cubicBezTo>
                  <a:cubicBezTo>
                    <a:pt x="601445" y="129206"/>
                    <a:pt x="618006" y="174092"/>
                    <a:pt x="618006" y="198000"/>
                  </a:cubicBezTo>
                  <a:cubicBezTo>
                    <a:pt x="618006" y="244597"/>
                    <a:pt x="564165" y="284914"/>
                    <a:pt x="517169" y="256592"/>
                  </a:cubicBezTo>
                  <a:cubicBezTo>
                    <a:pt x="530007" y="334566"/>
                    <a:pt x="444906" y="340127"/>
                    <a:pt x="408681" y="309376"/>
                  </a:cubicBezTo>
                  <a:cubicBezTo>
                    <a:pt x="387716" y="414404"/>
                    <a:pt x="248352" y="407057"/>
                    <a:pt x="218093" y="336140"/>
                  </a:cubicBezTo>
                  <a:cubicBezTo>
                    <a:pt x="204825" y="366541"/>
                    <a:pt x="137291" y="362569"/>
                    <a:pt x="132328" y="332423"/>
                  </a:cubicBezTo>
                  <a:cubicBezTo>
                    <a:pt x="117369" y="352524"/>
                    <a:pt x="93400" y="359264"/>
                    <a:pt x="67822" y="345805"/>
                  </a:cubicBezTo>
                  <a:cubicBezTo>
                    <a:pt x="42243" y="332346"/>
                    <a:pt x="34685" y="288841"/>
                    <a:pt x="60492" y="259566"/>
                  </a:cubicBezTo>
                  <a:cubicBezTo>
                    <a:pt x="21287" y="247941"/>
                    <a:pt x="-8124" y="204677"/>
                    <a:pt x="2018" y="160189"/>
                  </a:cubicBezTo>
                  <a:cubicBezTo>
                    <a:pt x="14323" y="105373"/>
                    <a:pt x="83028" y="102991"/>
                    <a:pt x="96411" y="104929"/>
                  </a:cubicBezTo>
                  <a:close/>
                </a:path>
              </a:pathLst>
            </a:custGeom>
            <a:solidFill>
              <a:srgbClr val="CC7EB0"/>
            </a:solidFill>
            <a:ln cap="flat" w="15200">
              <a:solidFill>
                <a:srgbClr val="303030"/>
              </a:solidFill>
              <a:round/>
            </a:ln>
          </p:spPr>
          <p:txBody>
            <a:bodyPr rIns="0" wrap="square" tIns="0" bIns="0" anchor="ctr" rtlCol="0" lIns="0"/>
            <a:lstStyle/>
            <a:p>
              <a:pPr algn="ctr">
                <a:lnSpc>
                  <a:spcPct val="100000"/>
                </a:lnSpc>
              </a:pPr>
              <a:r>
                <a:rPr sz="770">
                  <a:solidFill>
                    <a:srgbClr val="303030"/>
                  </a:solidFill>
                  <a:latin typeface="Comic Sans MS"/>
                </a:rPr>
                <a:t>maps</a:t>
              </a:r>
            </a:p>
          </p:txBody>
        </p:sp>
        <p:sp>
          <p:nvSpPr>
            <p:cNvPr name="SubTopic" id="110"/>
            <p:cNvSpPr/>
            <p:nvPr/>
          </p:nvSpPr>
          <p:spPr>
            <a:xfrm>
              <a:off x="6361153" y="3232323"/>
              <a:ext cy="452665" cx="720789"/>
            </a:xfrm>
            <a:custGeom>
              <a:avLst/>
              <a:gdLst>
                <a:gd name="rtl" fmla="*/ 111009 w 720789"/>
                <a:gd name="rtt" fmla="*/ 154799 h 452665"/>
                <a:gd name="rtr" fmla="*/ 582209 w 720789"/>
                <a:gd name="rtb" fmla="*/ 296666 h 452665"/>
              </a:gdLst>
              <a:ahLst/>
              <a:cxnLst/>
              <a:rect t="rtt" b="rtb" r="rtr" l="rtl"/>
              <a:pathLst>
                <a:path w="720789" h="452665">
                  <a:moveTo>
                    <a:pt x="112444" y="122121"/>
                  </a:moveTo>
                  <a:cubicBezTo>
                    <a:pt x="87048" y="73404"/>
                    <a:pt x="129391" y="34340"/>
                    <a:pt x="178274" y="61553"/>
                  </a:cubicBezTo>
                  <a:cubicBezTo>
                    <a:pt x="210890" y="-31074"/>
                    <a:pt x="296941" y="20009"/>
                    <a:pt x="310791" y="44248"/>
                  </a:cubicBezTo>
                  <a:cubicBezTo>
                    <a:pt x="345430" y="24401"/>
                    <a:pt x="370927" y="44973"/>
                    <a:pt x="378331" y="51170"/>
                  </a:cubicBezTo>
                  <a:cubicBezTo>
                    <a:pt x="425041" y="-49228"/>
                    <a:pt x="513036" y="21492"/>
                    <a:pt x="518541" y="65880"/>
                  </a:cubicBezTo>
                  <a:cubicBezTo>
                    <a:pt x="573307" y="46360"/>
                    <a:pt x="586511" y="93745"/>
                    <a:pt x="589502" y="110007"/>
                  </a:cubicBezTo>
                  <a:cubicBezTo>
                    <a:pt x="630219" y="94900"/>
                    <a:pt x="639326" y="128648"/>
                    <a:pt x="638234" y="148943"/>
                  </a:cubicBezTo>
                  <a:cubicBezTo>
                    <a:pt x="701473" y="150376"/>
                    <a:pt x="720789" y="202615"/>
                    <a:pt x="720789" y="230440"/>
                  </a:cubicBezTo>
                  <a:cubicBezTo>
                    <a:pt x="720789" y="284672"/>
                    <a:pt x="657992" y="331596"/>
                    <a:pt x="603182" y="298633"/>
                  </a:cubicBezTo>
                  <a:cubicBezTo>
                    <a:pt x="618154" y="389382"/>
                    <a:pt x="518899" y="395854"/>
                    <a:pt x="476650" y="360066"/>
                  </a:cubicBezTo>
                  <a:cubicBezTo>
                    <a:pt x="452198" y="482301"/>
                    <a:pt x="289657" y="473751"/>
                    <a:pt x="254365" y="391215"/>
                  </a:cubicBezTo>
                  <a:cubicBezTo>
                    <a:pt x="238890" y="426596"/>
                    <a:pt x="160124" y="421973"/>
                    <a:pt x="154336" y="386889"/>
                  </a:cubicBezTo>
                  <a:cubicBezTo>
                    <a:pt x="136890" y="410282"/>
                    <a:pt x="108935" y="418127"/>
                    <a:pt x="79102" y="402463"/>
                  </a:cubicBezTo>
                  <a:cubicBezTo>
                    <a:pt x="49269" y="386799"/>
                    <a:pt x="40454" y="336166"/>
                    <a:pt x="70552" y="302094"/>
                  </a:cubicBezTo>
                  <a:cubicBezTo>
                    <a:pt x="24827" y="288564"/>
                    <a:pt x="-9475" y="238212"/>
                    <a:pt x="2354" y="186435"/>
                  </a:cubicBezTo>
                  <a:cubicBezTo>
                    <a:pt x="16705" y="122638"/>
                    <a:pt x="96837" y="119865"/>
                    <a:pt x="112444" y="122121"/>
                  </a:cubicBezTo>
                  <a:close/>
                </a:path>
              </a:pathLst>
            </a:custGeom>
            <a:solidFill>
              <a:srgbClr val="CC7EB0"/>
            </a:solidFill>
            <a:ln cap="flat" w="15200">
              <a:solidFill>
                <a:srgbClr val="303030"/>
              </a:solidFill>
              <a:round/>
            </a:ln>
          </p:spPr>
          <p:txBody>
            <a:bodyPr rIns="0" wrap="square" tIns="0" bIns="0" anchor="ctr" rtlCol="0" lIns="0"/>
            <a:lstStyle/>
            <a:p>
              <a:pPr algn="ctr">
                <a:lnSpc>
                  <a:spcPct val="100000"/>
                </a:lnSpc>
              </a:pPr>
              <a:r>
                <a:rPr sz="770">
                  <a:solidFill>
                    <a:srgbClr val="303030"/>
                  </a:solidFill>
                  <a:latin typeface="Comic Sans MS"/>
                </a:rPr>
                <a:t>activities</a:t>
              </a:r>
            </a:p>
          </p:txBody>
        </p:sp>
        <p:sp>
          <p:nvSpPr>
            <p:cNvPr name="SubTopic" id="114"/>
            <p:cNvSpPr/>
            <p:nvPr/>
          </p:nvSpPr>
          <p:spPr>
            <a:xfrm>
              <a:off x="7302342" y="3253584"/>
              <a:ext cy="410144" cx="652206"/>
            </a:xfrm>
            <a:custGeom>
              <a:avLst/>
              <a:gdLst>
                <a:gd name="rtl" fmla="*/ 136092 w 652206"/>
                <a:gd name="rtt" fmla="*/ 134225 h 410144"/>
                <a:gd name="rtr" fmla="*/ 478092 w 652206"/>
                <a:gd name="rtb" fmla="*/ 276092 h 410144"/>
              </a:gdLst>
              <a:ahLst/>
              <a:cxnLst/>
              <a:rect t="rtt" b="rtb" r="rtr" l="rtl"/>
              <a:pathLst>
                <a:path w="652206" h="410144">
                  <a:moveTo>
                    <a:pt x="101746" y="110649"/>
                  </a:moveTo>
                  <a:cubicBezTo>
                    <a:pt x="78766" y="66509"/>
                    <a:pt x="117080" y="31114"/>
                    <a:pt x="161312" y="55771"/>
                  </a:cubicBezTo>
                  <a:cubicBezTo>
                    <a:pt x="190824" y="-28155"/>
                    <a:pt x="268687" y="18130"/>
                    <a:pt x="281220" y="40092"/>
                  </a:cubicBezTo>
                  <a:cubicBezTo>
                    <a:pt x="312563" y="22109"/>
                    <a:pt x="335634" y="40748"/>
                    <a:pt x="342334" y="46363"/>
                  </a:cubicBezTo>
                  <a:cubicBezTo>
                    <a:pt x="384598" y="-44604"/>
                    <a:pt x="464221" y="19473"/>
                    <a:pt x="469203" y="59691"/>
                  </a:cubicBezTo>
                  <a:cubicBezTo>
                    <a:pt x="518757" y="42005"/>
                    <a:pt x="530705" y="84939"/>
                    <a:pt x="533411" y="99673"/>
                  </a:cubicBezTo>
                  <a:cubicBezTo>
                    <a:pt x="570255" y="85986"/>
                    <a:pt x="578494" y="116563"/>
                    <a:pt x="577506" y="134952"/>
                  </a:cubicBezTo>
                  <a:cubicBezTo>
                    <a:pt x="634728" y="136251"/>
                    <a:pt x="652206" y="183583"/>
                    <a:pt x="652206" y="208794"/>
                  </a:cubicBezTo>
                  <a:cubicBezTo>
                    <a:pt x="652206" y="257932"/>
                    <a:pt x="595385" y="300447"/>
                    <a:pt x="545789" y="270581"/>
                  </a:cubicBezTo>
                  <a:cubicBezTo>
                    <a:pt x="559337" y="352806"/>
                    <a:pt x="469526" y="358669"/>
                    <a:pt x="431297" y="326243"/>
                  </a:cubicBezTo>
                  <a:cubicBezTo>
                    <a:pt x="409172" y="436996"/>
                    <a:pt x="262096" y="429249"/>
                    <a:pt x="230162" y="354466"/>
                  </a:cubicBezTo>
                  <a:cubicBezTo>
                    <a:pt x="216160" y="386524"/>
                    <a:pt x="144889" y="382335"/>
                    <a:pt x="139651" y="350546"/>
                  </a:cubicBezTo>
                  <a:cubicBezTo>
                    <a:pt x="123865" y="371742"/>
                    <a:pt x="98569" y="378850"/>
                    <a:pt x="71575" y="364658"/>
                  </a:cubicBezTo>
                  <a:cubicBezTo>
                    <a:pt x="44581" y="350465"/>
                    <a:pt x="36605" y="304588"/>
                    <a:pt x="63839" y="273716"/>
                  </a:cubicBezTo>
                  <a:cubicBezTo>
                    <a:pt x="22465" y="261458"/>
                    <a:pt x="-8573" y="215835"/>
                    <a:pt x="2130" y="168922"/>
                  </a:cubicBezTo>
                  <a:cubicBezTo>
                    <a:pt x="15116" y="111118"/>
                    <a:pt x="87623" y="108606"/>
                    <a:pt x="101746" y="110649"/>
                  </a:cubicBezTo>
                  <a:close/>
                </a:path>
              </a:pathLst>
            </a:custGeom>
            <a:solidFill>
              <a:srgbClr val="CC7EB0"/>
            </a:solidFill>
            <a:ln cap="flat" w="15200">
              <a:solidFill>
                <a:srgbClr val="303030"/>
              </a:solidFill>
              <a:round/>
            </a:ln>
          </p:spPr>
          <p:txBody>
            <a:bodyPr rIns="0" wrap="square" tIns="0" bIns="0" anchor="ctr" rtlCol="0" lIns="0"/>
            <a:lstStyle/>
            <a:p>
              <a:pPr algn="ctr">
                <a:lnSpc>
                  <a:spcPct val="100000"/>
                </a:lnSpc>
              </a:pPr>
              <a:r>
                <a:rPr sz="770">
                  <a:solidFill>
                    <a:srgbClr val="303030"/>
                  </a:solidFill>
                  <a:latin typeface="Comic Sans MS"/>
                </a:rPr>
                <a:t>videos</a:t>
              </a:r>
            </a:p>
          </p:txBody>
        </p:sp>
        <p:sp>
          <p:nvSpPr>
            <p:cNvPr name="SubTopic" id="116"/>
            <p:cNvSpPr/>
            <p:nvPr/>
          </p:nvSpPr>
          <p:spPr>
            <a:xfrm>
              <a:off x="8174948" y="3248872"/>
              <a:ext cy="419568" cx="667406"/>
            </a:xfrm>
            <a:custGeom>
              <a:avLst/>
              <a:gdLst>
                <a:gd name="rtl" fmla="*/ 129803 w 667406"/>
                <a:gd name="rtt" fmla="*/ 138785 h 419568"/>
                <a:gd name="rtr" fmla="*/ 502203 w 667406"/>
                <a:gd name="rtb" fmla="*/ 280652 h 419568"/>
              </a:gdLst>
              <a:ahLst/>
              <a:cxnLst/>
              <a:rect t="rtt" b="rtb" r="rtr" l="rtl"/>
              <a:pathLst>
                <a:path w="667406" h="419568">
                  <a:moveTo>
                    <a:pt x="104117" y="113192"/>
                  </a:moveTo>
                  <a:cubicBezTo>
                    <a:pt x="80601" y="68037"/>
                    <a:pt x="119808" y="31829"/>
                    <a:pt x="165071" y="57053"/>
                  </a:cubicBezTo>
                  <a:cubicBezTo>
                    <a:pt x="195271" y="-28802"/>
                    <a:pt x="274950" y="18546"/>
                    <a:pt x="287774" y="41013"/>
                  </a:cubicBezTo>
                  <a:cubicBezTo>
                    <a:pt x="319848" y="22617"/>
                    <a:pt x="343456" y="41685"/>
                    <a:pt x="350311" y="47428"/>
                  </a:cubicBezTo>
                  <a:cubicBezTo>
                    <a:pt x="393561" y="-45628"/>
                    <a:pt x="475040" y="19920"/>
                    <a:pt x="480138" y="61063"/>
                  </a:cubicBezTo>
                  <a:cubicBezTo>
                    <a:pt x="530847" y="42970"/>
                    <a:pt x="543073" y="86891"/>
                    <a:pt x="545843" y="101964"/>
                  </a:cubicBezTo>
                  <a:cubicBezTo>
                    <a:pt x="583545" y="87962"/>
                    <a:pt x="591976" y="119242"/>
                    <a:pt x="590965" y="138053"/>
                  </a:cubicBezTo>
                  <a:cubicBezTo>
                    <a:pt x="649521" y="139381"/>
                    <a:pt x="667406" y="187801"/>
                    <a:pt x="667406" y="213592"/>
                  </a:cubicBezTo>
                  <a:cubicBezTo>
                    <a:pt x="667406" y="263858"/>
                    <a:pt x="609261" y="307350"/>
                    <a:pt x="558509" y="276798"/>
                  </a:cubicBezTo>
                  <a:cubicBezTo>
                    <a:pt x="572373" y="360912"/>
                    <a:pt x="480468" y="366911"/>
                    <a:pt x="441349" y="333739"/>
                  </a:cubicBezTo>
                  <a:cubicBezTo>
                    <a:pt x="418708" y="447037"/>
                    <a:pt x="268204" y="439111"/>
                    <a:pt x="235526" y="362610"/>
                  </a:cubicBezTo>
                  <a:cubicBezTo>
                    <a:pt x="221198" y="395405"/>
                    <a:pt x="148265" y="391120"/>
                    <a:pt x="142906" y="358601"/>
                  </a:cubicBezTo>
                  <a:cubicBezTo>
                    <a:pt x="126751" y="380283"/>
                    <a:pt x="100866" y="387555"/>
                    <a:pt x="73243" y="373037"/>
                  </a:cubicBezTo>
                  <a:cubicBezTo>
                    <a:pt x="45620" y="358518"/>
                    <a:pt x="37458" y="311587"/>
                    <a:pt x="65327" y="280006"/>
                  </a:cubicBezTo>
                  <a:cubicBezTo>
                    <a:pt x="22988" y="267466"/>
                    <a:pt x="-8773" y="220794"/>
                    <a:pt x="2179" y="172803"/>
                  </a:cubicBezTo>
                  <a:cubicBezTo>
                    <a:pt x="15468" y="113672"/>
                    <a:pt x="89666" y="111101"/>
                    <a:pt x="104117" y="113192"/>
                  </a:cubicBezTo>
                  <a:close/>
                </a:path>
              </a:pathLst>
            </a:custGeom>
            <a:solidFill>
              <a:srgbClr val="CC7EB0"/>
            </a:solidFill>
            <a:ln cap="flat" w="15200">
              <a:solidFill>
                <a:srgbClr val="303030"/>
              </a:solidFill>
              <a:round/>
            </a:ln>
          </p:spPr>
          <p:txBody>
            <a:bodyPr rIns="0" wrap="square" tIns="0" bIns="0" anchor="ctr" rtlCol="0" lIns="0"/>
            <a:lstStyle/>
            <a:p>
              <a:pPr algn="ctr">
                <a:lnSpc>
                  <a:spcPct val="100000"/>
                </a:lnSpc>
              </a:pPr>
              <a:r>
                <a:rPr sz="770">
                  <a:solidFill>
                    <a:srgbClr val="303030"/>
                  </a:solidFill>
                  <a:latin typeface="Comic Sans MS"/>
                </a:rPr>
                <a:t>stories</a:t>
              </a:r>
            </a:p>
          </p:txBody>
        </p:sp>
        <p:sp>
          <p:nvSpPr>
            <p:cNvPr name="SubTopic" id="118"/>
            <p:cNvSpPr/>
            <p:nvPr/>
          </p:nvSpPr>
          <p:spPr>
            <a:xfrm>
              <a:off x="6823643" y="1516060"/>
              <a:ext cy="396008" cx="629406"/>
            </a:xfrm>
            <a:custGeom>
              <a:avLst/>
              <a:gdLst>
                <a:gd name="rtl" fmla="*/ 145527 w 629406"/>
                <a:gd name="rtt" fmla="*/ 127385 h 396008"/>
                <a:gd name="rtr" fmla="*/ 441927 w 629406"/>
                <a:gd name="rtb" fmla="*/ 269252 h 396008"/>
              </a:gdLst>
              <a:ahLst/>
              <a:cxnLst/>
              <a:rect t="rtt" b="rtb" r="rtr" l="rtl"/>
              <a:pathLst>
                <a:path w="629406" h="396008">
                  <a:moveTo>
                    <a:pt x="98189" y="106835"/>
                  </a:moveTo>
                  <a:cubicBezTo>
                    <a:pt x="76012" y="64217"/>
                    <a:pt x="112987" y="30042"/>
                    <a:pt x="155672" y="53849"/>
                  </a:cubicBezTo>
                  <a:cubicBezTo>
                    <a:pt x="184153" y="-27185"/>
                    <a:pt x="259295" y="17505"/>
                    <a:pt x="271388" y="38710"/>
                  </a:cubicBezTo>
                  <a:cubicBezTo>
                    <a:pt x="301636" y="21347"/>
                    <a:pt x="323901" y="39344"/>
                    <a:pt x="330366" y="44765"/>
                  </a:cubicBezTo>
                  <a:cubicBezTo>
                    <a:pt x="371154" y="-43066"/>
                    <a:pt x="447993" y="18802"/>
                    <a:pt x="452800" y="57634"/>
                  </a:cubicBezTo>
                  <a:cubicBezTo>
                    <a:pt x="500623" y="40557"/>
                    <a:pt x="512153" y="82012"/>
                    <a:pt x="514765" y="96238"/>
                  </a:cubicBezTo>
                  <a:cubicBezTo>
                    <a:pt x="550320" y="83022"/>
                    <a:pt x="558271" y="112546"/>
                    <a:pt x="557317" y="130301"/>
                  </a:cubicBezTo>
                  <a:cubicBezTo>
                    <a:pt x="612539" y="131554"/>
                    <a:pt x="629406" y="177255"/>
                    <a:pt x="629406" y="201598"/>
                  </a:cubicBezTo>
                  <a:cubicBezTo>
                    <a:pt x="629406" y="249042"/>
                    <a:pt x="574571" y="290092"/>
                    <a:pt x="526710" y="261255"/>
                  </a:cubicBezTo>
                  <a:cubicBezTo>
                    <a:pt x="539784" y="340646"/>
                    <a:pt x="453112" y="346308"/>
                    <a:pt x="416219" y="314999"/>
                  </a:cubicBezTo>
                  <a:cubicBezTo>
                    <a:pt x="394868" y="421935"/>
                    <a:pt x="252933" y="414454"/>
                    <a:pt x="222116" y="342249"/>
                  </a:cubicBezTo>
                  <a:cubicBezTo>
                    <a:pt x="208603" y="373203"/>
                    <a:pt x="139823" y="369158"/>
                    <a:pt x="134769" y="338464"/>
                  </a:cubicBezTo>
                  <a:cubicBezTo>
                    <a:pt x="119534" y="358930"/>
                    <a:pt x="95123" y="365793"/>
                    <a:pt x="69073" y="352090"/>
                  </a:cubicBezTo>
                  <a:cubicBezTo>
                    <a:pt x="43022" y="338386"/>
                    <a:pt x="35325" y="294090"/>
                    <a:pt x="61607" y="264282"/>
                  </a:cubicBezTo>
                  <a:cubicBezTo>
                    <a:pt x="21679" y="252447"/>
                    <a:pt x="-8273" y="208397"/>
                    <a:pt x="2055" y="163101"/>
                  </a:cubicBezTo>
                  <a:cubicBezTo>
                    <a:pt x="14587" y="107288"/>
                    <a:pt x="84560" y="104862"/>
                    <a:pt x="98189" y="106835"/>
                  </a:cubicBezTo>
                  <a:close/>
                </a:path>
              </a:pathLst>
            </a:custGeom>
            <a:solidFill>
              <a:srgbClr val="00B4F0"/>
            </a:solidFill>
            <a:ln cap="flat" w="15200">
              <a:solidFill>
                <a:srgbClr val="590059"/>
              </a:solidFill>
              <a:round/>
            </a:ln>
          </p:spPr>
          <p:txBody>
            <a:bodyPr rIns="0" wrap="square" tIns="0" bIns="0" anchor="ctr" rtlCol="0" lIns="0"/>
            <a:lstStyle/>
            <a:p>
              <a:pPr algn="ctr">
                <a:lnSpc>
                  <a:spcPct val="100000"/>
                </a:lnSpc>
              </a:pPr>
              <a:r>
                <a:rPr sz="770">
                  <a:solidFill>
                    <a:srgbClr val="303030"/>
                  </a:solidFill>
                  <a:latin typeface="Comic Sans MS"/>
                </a:rPr>
                <a:t>about</a:t>
              </a:r>
            </a:p>
          </p:txBody>
        </p:sp>
        <p:sp>
          <p:nvSpPr>
            <p:cNvPr name="SubTopic" id="120"/>
            <p:cNvSpPr/>
            <p:nvPr/>
          </p:nvSpPr>
          <p:spPr>
            <a:xfrm>
              <a:off x="6823643" y="1978188"/>
              <a:ext cy="398364" cx="633206"/>
            </a:xfrm>
            <a:custGeom>
              <a:avLst/>
              <a:gdLst>
                <a:gd name="rtl" fmla="*/ 143955 w 633206"/>
                <a:gd name="rtt" fmla="*/ 128525 h 398364"/>
                <a:gd name="rtr" fmla="*/ 447955 w 633206"/>
                <a:gd name="rtb" fmla="*/ 270392 h 398364"/>
              </a:gdLst>
              <a:ahLst/>
              <a:cxnLst/>
              <a:rect t="rtt" b="rtb" r="rtr" l="rtl"/>
              <a:pathLst>
                <a:path w="633206" h="398364">
                  <a:moveTo>
                    <a:pt x="98782" y="107472"/>
                  </a:moveTo>
                  <a:cubicBezTo>
                    <a:pt x="76471" y="64599"/>
                    <a:pt x="113669" y="30221"/>
                    <a:pt x="156612" y="54170"/>
                  </a:cubicBezTo>
                  <a:cubicBezTo>
                    <a:pt x="185264" y="-27347"/>
                    <a:pt x="260860" y="17609"/>
                    <a:pt x="273027" y="38940"/>
                  </a:cubicBezTo>
                  <a:cubicBezTo>
                    <a:pt x="303457" y="21474"/>
                    <a:pt x="325856" y="39578"/>
                    <a:pt x="332361" y="45031"/>
                  </a:cubicBezTo>
                  <a:cubicBezTo>
                    <a:pt x="373394" y="-43323"/>
                    <a:pt x="450697" y="18914"/>
                    <a:pt x="455534" y="57977"/>
                  </a:cubicBezTo>
                  <a:cubicBezTo>
                    <a:pt x="503645" y="40798"/>
                    <a:pt x="515244" y="82500"/>
                    <a:pt x="517872" y="96811"/>
                  </a:cubicBezTo>
                  <a:cubicBezTo>
                    <a:pt x="553643" y="83516"/>
                    <a:pt x="561642" y="113216"/>
                    <a:pt x="560682" y="131076"/>
                  </a:cubicBezTo>
                  <a:cubicBezTo>
                    <a:pt x="616238" y="132337"/>
                    <a:pt x="633206" y="178310"/>
                    <a:pt x="633206" y="202797"/>
                  </a:cubicBezTo>
                  <a:cubicBezTo>
                    <a:pt x="633206" y="250523"/>
                    <a:pt x="578040" y="291817"/>
                    <a:pt x="529889" y="262809"/>
                  </a:cubicBezTo>
                  <a:cubicBezTo>
                    <a:pt x="543043" y="342673"/>
                    <a:pt x="455848" y="348368"/>
                    <a:pt x="418733" y="316873"/>
                  </a:cubicBezTo>
                  <a:cubicBezTo>
                    <a:pt x="397251" y="424445"/>
                    <a:pt x="254460" y="416920"/>
                    <a:pt x="223457" y="344285"/>
                  </a:cubicBezTo>
                  <a:cubicBezTo>
                    <a:pt x="209863" y="375423"/>
                    <a:pt x="140668" y="371354"/>
                    <a:pt x="135582" y="340478"/>
                  </a:cubicBezTo>
                  <a:cubicBezTo>
                    <a:pt x="120256" y="361065"/>
                    <a:pt x="95698" y="367969"/>
                    <a:pt x="69490" y="354184"/>
                  </a:cubicBezTo>
                  <a:cubicBezTo>
                    <a:pt x="43282" y="340399"/>
                    <a:pt x="35538" y="295840"/>
                    <a:pt x="61979" y="265855"/>
                  </a:cubicBezTo>
                  <a:cubicBezTo>
                    <a:pt x="21810" y="253949"/>
                    <a:pt x="-8323" y="209636"/>
                    <a:pt x="2068" y="164070"/>
                  </a:cubicBezTo>
                  <a:cubicBezTo>
                    <a:pt x="14675" y="107927"/>
                    <a:pt x="85071" y="105486"/>
                    <a:pt x="98782" y="107472"/>
                  </a:cubicBezTo>
                  <a:close/>
                </a:path>
              </a:pathLst>
            </a:custGeom>
            <a:solidFill>
              <a:srgbClr val="00B4F0"/>
            </a:solidFill>
            <a:ln cap="flat" w="15200">
              <a:solidFill>
                <a:srgbClr val="590059"/>
              </a:solidFill>
              <a:round/>
            </a:ln>
          </p:spPr>
          <p:txBody>
            <a:bodyPr rIns="0" wrap="square" tIns="0" bIns="0" anchor="ctr" rtlCol="0" lIns="0"/>
            <a:lstStyle/>
            <a:p>
              <a:pPr algn="ctr">
                <a:lnSpc>
                  <a:spcPct val="100000"/>
                </a:lnSpc>
              </a:pPr>
              <a:r>
                <a:rPr sz="770">
                  <a:solidFill>
                    <a:srgbClr val="303030"/>
                  </a:solidFill>
                  <a:latin typeface="Comic Sans MS"/>
                </a:rPr>
                <a:t>other</a:t>
              </a:r>
            </a:p>
          </p:txBody>
        </p:sp>
        <p:sp>
          <p:nvSpPr>
            <p:cNvPr name="Floating" id="122"/>
            <p:cNvSpPr/>
            <p:nvPr/>
          </p:nvSpPr>
          <p:spPr>
            <a:xfrm>
              <a:off x="309246" y="3361178"/>
              <a:ext cy="347067" cx="3024800"/>
            </a:xfrm>
            <a:custGeom>
              <a:avLst/>
              <a:gdLst>
                <a:gd name="rtl" fmla="*/ 144400 w 3024800"/>
                <a:gd name="rtt" fmla="*/ 95000 h 347067"/>
                <a:gd name="rtr" fmla="*/ 2888000 w 3024800"/>
                <a:gd name="rtb" fmla="*/ 259667 h 347067"/>
              </a:gdLst>
              <a:ahLst/>
              <a:cxnLst/>
              <a:rect t="rtt" b="rtb" r="rtr" l="rtl"/>
              <a:pathLst>
                <a:path w="3024800" h="347067">
                  <a:moveTo>
                    <a:pt x="30400" y="0"/>
                  </a:moveTo>
                  <a:lnTo>
                    <a:pt x="2994400" y="0"/>
                  </a:lnTo>
                  <a:cubicBezTo>
                    <a:pt x="3011181" y="0"/>
                    <a:pt x="3024800" y="13619"/>
                    <a:pt x="3024800" y="30400"/>
                  </a:cubicBezTo>
                  <a:lnTo>
                    <a:pt x="3024800" y="316667"/>
                  </a:lnTo>
                  <a:cubicBezTo>
                    <a:pt x="3024800" y="333448"/>
                    <a:pt x="3011181" y="347067"/>
                    <a:pt x="2994400" y="347067"/>
                  </a:cubicBezTo>
                  <a:lnTo>
                    <a:pt x="30400" y="347067"/>
                  </a:lnTo>
                  <a:cubicBezTo>
                    <a:pt x="13619" y="347067"/>
                    <a:pt x="0" y="333448"/>
                    <a:pt x="0" y="316667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EB6D71"/>
            </a:solidFill>
            <a:ln cap="flat" w="22800">
              <a:solidFill>
                <a:srgbClr val="590059"/>
              </a:solidFill>
              <a:custDash>
                <a:ds sp="500000" d="1100000"/>
              </a:custDash>
              <a:round/>
            </a:ln>
          </p:spPr>
          <p:txBody>
            <a:bodyPr rIns="0" wrap="square" tIns="0" bIns="0" anchor="ctr" rtlCol="0" lIns="0"/>
            <a:lstStyle/>
            <a:p>
              <a:pPr algn="ctr">
                <a:lnSpc>
                  <a:spcPct val="100000"/>
                </a:lnSpc>
              </a:pPr>
              <a:r>
                <a:rPr sz="924">
                  <a:solidFill>
                    <a:srgbClr val="303030"/>
                  </a:solidFill>
                  <a:latin typeface="Comic Sans MS"/>
                </a:rPr>
                <a:t>each one of the sections include different parts</a:t>
              </a:r>
            </a:p>
          </p:txBody>
        </p:sp>
        <p:sp>
          <p:nvSpPr>
            <p:cNvPr name="Floating" id="127"/>
            <p:cNvSpPr/>
            <p:nvPr/>
          </p:nvSpPr>
          <p:spPr>
            <a:xfrm>
              <a:off x="447315" y="3917240"/>
              <a:ext cy="339467" cx="2348400"/>
            </a:xfrm>
            <a:custGeom>
              <a:avLst/>
              <a:gdLst>
                <a:gd name="rtl" fmla="*/ 140600 w 2348400"/>
                <a:gd name="rtt" fmla="*/ 91200 h 339467"/>
                <a:gd name="rtr" fmla="*/ 2215400 w 2348400"/>
                <a:gd name="rtb" fmla="*/ 255867 h 339467"/>
              </a:gdLst>
              <a:ahLst/>
              <a:cxnLst/>
              <a:rect t="rtt" b="rtb" r="rtr" l="rtl"/>
              <a:pathLst>
                <a:path w="2348400" h="339467">
                  <a:moveTo>
                    <a:pt x="30400" y="0"/>
                  </a:moveTo>
                  <a:lnTo>
                    <a:pt x="2318000" y="0"/>
                  </a:lnTo>
                  <a:cubicBezTo>
                    <a:pt x="2334781" y="0"/>
                    <a:pt x="2348400" y="13619"/>
                    <a:pt x="2348400" y="30400"/>
                  </a:cubicBezTo>
                  <a:lnTo>
                    <a:pt x="2348400" y="309067"/>
                  </a:lnTo>
                  <a:cubicBezTo>
                    <a:pt x="2348400" y="325848"/>
                    <a:pt x="2334781" y="339467"/>
                    <a:pt x="2318000" y="339467"/>
                  </a:cubicBezTo>
                  <a:lnTo>
                    <a:pt x="30400" y="339467"/>
                  </a:lnTo>
                  <a:cubicBezTo>
                    <a:pt x="13619" y="339467"/>
                    <a:pt x="0" y="325848"/>
                    <a:pt x="0" y="309067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89C3EB"/>
            </a:solidFill>
            <a:ln cap="flat" w="15200">
              <a:solidFill>
                <a:srgbClr val="590059"/>
              </a:solidFill>
              <a:custDash>
                <a:ds sp="500000" d="2500000"/>
                <a:ds sp="500000" d="600000"/>
                <a:ds sp="500000" d="600000"/>
              </a:custDash>
              <a:round/>
            </a:ln>
          </p:spPr>
          <p:txBody>
            <a:bodyPr rIns="0" wrap="square" tIns="0" bIns="0" anchor="ctr" rtlCol="0" lIns="0"/>
            <a:lstStyle/>
            <a:p>
              <a:pPr algn="ctr">
                <a:lnSpc>
                  <a:spcPct val="100000"/>
                </a:lnSpc>
              </a:pPr>
              <a:r>
                <a:rPr sz="924">
                  <a:solidFill>
                    <a:srgbClr val="303030"/>
                  </a:solidFill>
                  <a:latin typeface="Comic Sans MS"/>
                </a:rPr>
                <a:t>just join with us and do not hesitate</a:t>
              </a:r>
            </a:p>
          </p:txBody>
        </p:sp>
        <p:sp>
          <p:nvSpPr>
            <p:cNvPr name="Floating" id="144"/>
            <p:cNvSpPr/>
            <p:nvPr/>
          </p:nvSpPr>
          <p:spPr>
            <a:xfrm>
              <a:off x="3266915" y="3967795"/>
              <a:ext cy="331867" cx="2781600"/>
            </a:xfrm>
            <a:custGeom>
              <a:avLst/>
              <a:gdLst>
                <a:gd name="rtl" fmla="*/ 136800 w 2781600"/>
                <a:gd name="rtt" fmla="*/ 87400 h 331867"/>
                <a:gd name="rtr" fmla="*/ 2652400 w 2781600"/>
                <a:gd name="rtb" fmla="*/ 252067 h 331867"/>
              </a:gdLst>
              <a:ahLst/>
              <a:cxnLst/>
              <a:rect t="rtt" b="rtb" r="rtr" l="rtl"/>
              <a:pathLst>
                <a:path w="2781600" h="331867">
                  <a:moveTo>
                    <a:pt x="30400" y="0"/>
                  </a:moveTo>
                  <a:lnTo>
                    <a:pt x="2751200" y="0"/>
                  </a:lnTo>
                  <a:cubicBezTo>
                    <a:pt x="2767981" y="0"/>
                    <a:pt x="2781600" y="13619"/>
                    <a:pt x="2781600" y="30400"/>
                  </a:cubicBezTo>
                  <a:lnTo>
                    <a:pt x="2781600" y="301467"/>
                  </a:lnTo>
                  <a:cubicBezTo>
                    <a:pt x="2781600" y="318248"/>
                    <a:pt x="2767981" y="331867"/>
                    <a:pt x="2751200" y="331867"/>
                  </a:cubicBezTo>
                  <a:lnTo>
                    <a:pt x="30400" y="331867"/>
                  </a:lnTo>
                  <a:cubicBezTo>
                    <a:pt x="13619" y="331867"/>
                    <a:pt x="0" y="318248"/>
                    <a:pt x="0" y="301467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9E9F9F"/>
            </a:solidFill>
            <a:ln cap="flat" w="7600">
              <a:solidFill>
                <a:srgbClr val="590059"/>
              </a:solidFill>
              <a:round/>
            </a:ln>
          </p:spPr>
          <p:txBody>
            <a:bodyPr rIns="0" wrap="square" tIns="0" bIns="0" anchor="ctr" rtlCol="0" lIns="0"/>
            <a:lstStyle/>
            <a:p>
              <a:pPr algn="ctr">
                <a:lnSpc>
                  <a:spcPct val="100000"/>
                </a:lnSpc>
              </a:pPr>
              <a:r>
                <a:rPr sz="924">
                  <a:solidFill>
                    <a:srgbClr val="303030"/>
                  </a:solidFill>
                  <a:latin typeface="Comic Sans MS"/>
                </a:rPr>
                <a:t>different sections include parts of subjects</a:t>
              </a:r>
            </a:p>
          </p:txBody>
        </p:sp>
        <p:sp>
          <p:nvSpPr>
            <p:cNvPr name="Floating" id="152"/>
            <p:cNvSpPr/>
            <p:nvPr/>
          </p:nvSpPr>
          <p:spPr>
            <a:xfrm>
              <a:off x="3397377" y="4352864"/>
              <a:ext cy="331867" cx="2432000"/>
            </a:xfrm>
            <a:custGeom>
              <a:avLst/>
              <a:gdLst>
                <a:gd name="rtl" fmla="*/ 136800 w 2432000"/>
                <a:gd name="rtt" fmla="*/ 87400 h 331867"/>
                <a:gd name="rtr" fmla="*/ 2302800 w 2432000"/>
                <a:gd name="rtb" fmla="*/ 252067 h 331867"/>
              </a:gdLst>
              <a:ahLst/>
              <a:cxnLst/>
              <a:rect t="rtt" b="rtb" r="rtr" l="rtl"/>
              <a:pathLst>
                <a:path w="2432000" h="331867">
                  <a:moveTo>
                    <a:pt x="30400" y="0"/>
                  </a:moveTo>
                  <a:lnTo>
                    <a:pt x="2401600" y="0"/>
                  </a:lnTo>
                  <a:cubicBezTo>
                    <a:pt x="2418381" y="0"/>
                    <a:pt x="2432000" y="13619"/>
                    <a:pt x="2432000" y="30400"/>
                  </a:cubicBezTo>
                  <a:lnTo>
                    <a:pt x="2432000" y="301467"/>
                  </a:lnTo>
                  <a:cubicBezTo>
                    <a:pt x="2432000" y="318248"/>
                    <a:pt x="2418381" y="331867"/>
                    <a:pt x="2401600" y="331867"/>
                  </a:cubicBezTo>
                  <a:lnTo>
                    <a:pt x="30400" y="331867"/>
                  </a:lnTo>
                  <a:cubicBezTo>
                    <a:pt x="13619" y="331867"/>
                    <a:pt x="0" y="318248"/>
                    <a:pt x="0" y="301467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9E9F9F"/>
            </a:solidFill>
            <a:ln cap="flat" w="7600">
              <a:solidFill>
                <a:srgbClr val="590059"/>
              </a:solidFill>
              <a:round/>
            </a:ln>
          </p:spPr>
          <p:txBody>
            <a:bodyPr rIns="0" wrap="square" tIns="0" bIns="0" anchor="ctr" rtlCol="0" lIns="0"/>
            <a:lstStyle/>
            <a:p>
              <a:pPr algn="ctr">
                <a:lnSpc>
                  <a:spcPct val="100000"/>
                </a:lnSpc>
              </a:pPr>
              <a:r>
                <a:rPr sz="924">
                  <a:solidFill>
                    <a:srgbClr val="303030"/>
                  </a:solidFill>
                  <a:latin typeface="Comic Sans MS"/>
                </a:rPr>
                <a:t>the main part explain the introduction</a:t>
              </a:r>
            </a:p>
          </p:txBody>
        </p:sp>
        <p:sp>
          <p:nvSpPr>
            <p:cNvPr name="Floating" id="154"/>
            <p:cNvSpPr/>
            <p:nvPr/>
          </p:nvSpPr>
          <p:spPr>
            <a:xfrm>
              <a:off x="3507577" y="4748064"/>
              <a:ext cy="331867" cx="1915200"/>
            </a:xfrm>
            <a:custGeom>
              <a:avLst/>
              <a:gdLst>
                <a:gd name="rtl" fmla="*/ 136800 w 1915200"/>
                <a:gd name="rtt" fmla="*/ 87400 h 331867"/>
                <a:gd name="rtr" fmla="*/ 1786000 w 1915200"/>
                <a:gd name="rtb" fmla="*/ 252067 h 331867"/>
              </a:gdLst>
              <a:ahLst/>
              <a:cxnLst/>
              <a:rect t="rtt" b="rtb" r="rtr" l="rtl"/>
              <a:pathLst>
                <a:path w="1915200" h="331867">
                  <a:moveTo>
                    <a:pt x="30400" y="0"/>
                  </a:moveTo>
                  <a:lnTo>
                    <a:pt x="1884800" y="0"/>
                  </a:lnTo>
                  <a:cubicBezTo>
                    <a:pt x="1901581" y="0"/>
                    <a:pt x="1915200" y="13619"/>
                    <a:pt x="1915200" y="30400"/>
                  </a:cubicBezTo>
                  <a:lnTo>
                    <a:pt x="1915200" y="301467"/>
                  </a:lnTo>
                  <a:cubicBezTo>
                    <a:pt x="1915200" y="318248"/>
                    <a:pt x="1901581" y="331867"/>
                    <a:pt x="1884800" y="331867"/>
                  </a:cubicBezTo>
                  <a:lnTo>
                    <a:pt x="30400" y="331867"/>
                  </a:lnTo>
                  <a:cubicBezTo>
                    <a:pt x="13619" y="331867"/>
                    <a:pt x="0" y="318248"/>
                    <a:pt x="0" y="301467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9E9F9F"/>
            </a:solidFill>
            <a:ln cap="flat" w="7600">
              <a:solidFill>
                <a:srgbClr val="590059"/>
              </a:solidFill>
              <a:round/>
            </a:ln>
          </p:spPr>
          <p:txBody>
            <a:bodyPr rIns="0" wrap="square" tIns="0" bIns="0" anchor="ctr" rtlCol="0" lIns="0"/>
            <a:lstStyle/>
            <a:p>
              <a:pPr algn="ctr">
                <a:lnSpc>
                  <a:spcPct val="100000"/>
                </a:lnSpc>
              </a:pPr>
              <a:r>
                <a:rPr sz="924">
                  <a:solidFill>
                    <a:srgbClr val="303030"/>
                  </a:solidFill>
                  <a:latin typeface="Comic Sans MS"/>
                </a:rPr>
                <a:t>the videos show subject site</a:t>
              </a:r>
            </a:p>
          </p:txBody>
        </p:sp>
        <p:sp>
          <p:nvSpPr>
            <p:cNvPr name="Floating" id="156"/>
            <p:cNvSpPr/>
            <p:nvPr/>
          </p:nvSpPr>
          <p:spPr>
            <a:xfrm>
              <a:off x="2938846" y="5158464"/>
              <a:ext cy="331867" cx="2812000"/>
            </a:xfrm>
            <a:custGeom>
              <a:avLst/>
              <a:gdLst>
                <a:gd name="rtl" fmla="*/ 136800 w 2812000"/>
                <a:gd name="rtt" fmla="*/ 87400 h 331867"/>
                <a:gd name="rtr" fmla="*/ 2682800 w 2812000"/>
                <a:gd name="rtb" fmla="*/ 252067 h 331867"/>
              </a:gdLst>
              <a:ahLst/>
              <a:cxnLst/>
              <a:rect t="rtt" b="rtb" r="rtr" l="rtl"/>
              <a:pathLst>
                <a:path w="2812000" h="331867">
                  <a:moveTo>
                    <a:pt x="30400" y="0"/>
                  </a:moveTo>
                  <a:lnTo>
                    <a:pt x="2781600" y="0"/>
                  </a:lnTo>
                  <a:cubicBezTo>
                    <a:pt x="2798381" y="0"/>
                    <a:pt x="2812000" y="13619"/>
                    <a:pt x="2812000" y="30400"/>
                  </a:cubicBezTo>
                  <a:lnTo>
                    <a:pt x="2812000" y="301467"/>
                  </a:lnTo>
                  <a:cubicBezTo>
                    <a:pt x="2812000" y="318248"/>
                    <a:pt x="2798381" y="331867"/>
                    <a:pt x="2781600" y="331867"/>
                  </a:cubicBezTo>
                  <a:lnTo>
                    <a:pt x="30400" y="331867"/>
                  </a:lnTo>
                  <a:cubicBezTo>
                    <a:pt x="13619" y="331867"/>
                    <a:pt x="0" y="318248"/>
                    <a:pt x="0" y="301467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solidFill>
              <a:srgbClr val="9E9F9F"/>
            </a:solidFill>
            <a:ln cap="flat" w="7600">
              <a:solidFill>
                <a:srgbClr val="590059"/>
              </a:solidFill>
              <a:round/>
            </a:ln>
          </p:spPr>
          <p:txBody>
            <a:bodyPr rIns="0" wrap="square" tIns="0" bIns="0" anchor="ctr" rtlCol="0" lIns="0"/>
            <a:lstStyle/>
            <a:p>
              <a:pPr algn="ctr">
                <a:lnSpc>
                  <a:spcPct val="100000"/>
                </a:lnSpc>
              </a:pPr>
              <a:r>
                <a:rPr sz="924">
                  <a:solidFill>
                    <a:srgbClr val="303030"/>
                  </a:solidFill>
                  <a:latin typeface="Comic Sans MS"/>
                </a:rPr>
                <a:t>maps are easy way to show you the meanings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����??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���� Light" panose="020F0302020204030204"/>
        <a:ea typeface=""/>
        <a:cs typeface=""/>
        <a:font script="Jpan" typeface="�Υ����å� Light"/>
        <a:font script="Hang" typeface="?? ??"/>
        <a:font script="Hans" typeface="���� Light"/>
        <a:font script="Hant" typeface="�¼����w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����" panose="020F0502020204030204"/>
        <a:ea typeface=""/>
        <a:cs typeface=""/>
        <a:font script="Jpan" typeface="�Υ����å�"/>
        <a:font script="Hang" typeface="?? ??"/>
        <a:font script="Hans" typeface="����"/>
        <a:font script="Hant" typeface="�¼����w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dc="http://purl.org/dc/elements/1.1/" xmlns:dcmitype="http://purl.org/dc/dcmitype/" xmlns:cp="http://schemas.openxmlformats.org/package/2006/metadata/core-properties" xmlns:dcterms="http://purl.org/dc/terms/" xmlns:xsi="http://www.w3.org/2001/XMLSchema-instance">
  <dc:title>PowerPoint Presentation</dc:title>
  <dc:creator>User</dc:creator>
  <cp:lastModifiedBy>User</cp:lastModifiedBy>
  <cp:revision>1</cp:revision>
  <dcterms:created xsi:type="dcterms:W3CDTF">٢٠١٧-١٢-١٥T٢٢:٥٦:٤٦Z</dcterms:created>
  <dcterms:modified xsi:type="dcterms:W3CDTF">٢٠١٧-١٢-١٥T٢٢:٥٦:٤٦Z</dcterms:modified>
</cp:coreProperties>
</file>